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726" r:id="rId2"/>
    <p:sldId id="727" r:id="rId3"/>
    <p:sldId id="639" r:id="rId4"/>
    <p:sldId id="640" r:id="rId5"/>
    <p:sldId id="641" r:id="rId6"/>
    <p:sldId id="651" r:id="rId7"/>
    <p:sldId id="652" r:id="rId8"/>
    <p:sldId id="653" r:id="rId9"/>
    <p:sldId id="654" r:id="rId10"/>
    <p:sldId id="655" r:id="rId11"/>
    <p:sldId id="682" r:id="rId12"/>
    <p:sldId id="714" r:id="rId13"/>
    <p:sldId id="715" r:id="rId14"/>
    <p:sldId id="716" r:id="rId15"/>
    <p:sldId id="717" r:id="rId16"/>
    <p:sldId id="718" r:id="rId17"/>
    <p:sldId id="719" r:id="rId18"/>
    <p:sldId id="720" r:id="rId19"/>
    <p:sldId id="721" r:id="rId20"/>
    <p:sldId id="722" r:id="rId21"/>
    <p:sldId id="723" r:id="rId22"/>
    <p:sldId id="724" r:id="rId23"/>
    <p:sldId id="725" r:id="rId24"/>
    <p:sldId id="72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6"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spPr>
            <a:solidFill>
              <a:schemeClr val="lt1"/>
            </a:solidFill>
            <a:ln w="19050">
              <a:solidFill>
                <a:schemeClr val="accent1"/>
              </a:solidFill>
            </a:ln>
            <a:effectLst/>
          </c:spPr>
          <c:dPt>
            <c:idx val="0"/>
            <c:bubble3D val="0"/>
            <c:spPr>
              <a:solidFill>
                <a:schemeClr val="lt1"/>
              </a:solidFill>
              <a:ln w="19050">
                <a:solidFill>
                  <a:schemeClr val="accent1"/>
                </a:solidFill>
              </a:ln>
              <a:effectLst/>
            </c:spPr>
            <c:extLst>
              <c:ext xmlns:c16="http://schemas.microsoft.com/office/drawing/2014/chart" uri="{C3380CC4-5D6E-409C-BE32-E72D297353CC}">
                <c16:uniqueId val="{00000001-6173-4FF6-8605-339892FC6BFE}"/>
              </c:ext>
            </c:extLst>
          </c:dPt>
          <c:dPt>
            <c:idx val="1"/>
            <c:bubble3D val="0"/>
            <c:spPr>
              <a:solidFill>
                <a:schemeClr val="lt1"/>
              </a:solidFill>
              <a:ln w="19050">
                <a:solidFill>
                  <a:schemeClr val="accent1"/>
                </a:solidFill>
              </a:ln>
              <a:effectLst/>
            </c:spPr>
            <c:extLst>
              <c:ext xmlns:c16="http://schemas.microsoft.com/office/drawing/2014/chart" uri="{C3380CC4-5D6E-409C-BE32-E72D297353CC}">
                <c16:uniqueId val="{00000003-6173-4FF6-8605-339892FC6BFE}"/>
              </c:ext>
            </c:extLst>
          </c:dPt>
          <c:dPt>
            <c:idx val="2"/>
            <c:bubble3D val="0"/>
            <c:spPr>
              <a:solidFill>
                <a:schemeClr val="lt1"/>
              </a:solidFill>
              <a:ln w="19050">
                <a:solidFill>
                  <a:schemeClr val="accent1"/>
                </a:solidFill>
              </a:ln>
              <a:effectLst/>
            </c:spPr>
            <c:extLst>
              <c:ext xmlns:c16="http://schemas.microsoft.com/office/drawing/2014/chart" uri="{C3380CC4-5D6E-409C-BE32-E72D297353CC}">
                <c16:uniqueId val="{00000005-6173-4FF6-8605-339892FC6BFE}"/>
              </c:ext>
            </c:extLst>
          </c:dPt>
          <c:dPt>
            <c:idx val="3"/>
            <c:bubble3D val="0"/>
            <c:spPr>
              <a:solidFill>
                <a:schemeClr val="lt1"/>
              </a:solidFill>
              <a:ln w="19050">
                <a:solidFill>
                  <a:schemeClr val="accent1"/>
                </a:solidFill>
              </a:ln>
              <a:effectLst/>
            </c:spPr>
            <c:extLst>
              <c:ext xmlns:c16="http://schemas.microsoft.com/office/drawing/2014/chart" uri="{C3380CC4-5D6E-409C-BE32-E72D297353CC}">
                <c16:uniqueId val="{00000007-6173-4FF6-8605-339892FC6BFE}"/>
              </c:ext>
            </c:extLst>
          </c:dPt>
          <c:dLbls>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accen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accent1">
                      <a:lumMod val="60000"/>
                      <a:lumOff val="40000"/>
                    </a:schemeClr>
                  </a:solidFill>
                </a:ln>
                <a:effectLst/>
              </c:spPr>
            </c:leaderLines>
            <c:extLst>
              <c:ext xmlns:c15="http://schemas.microsoft.com/office/drawing/2012/chart" uri="{CE6537A1-D6FC-4f65-9D91-7224C49458BB}"/>
            </c:extLst>
          </c:dLbls>
          <c:cat>
            <c:strRef>
              <c:f>Sheet1!$A$2:$A$5</c:f>
              <c:strCache>
                <c:ptCount val="2"/>
                <c:pt idx="0">
                  <c:v>Intel</c:v>
                </c:pt>
                <c:pt idx="1">
                  <c:v>AMD</c:v>
                </c:pt>
              </c:strCache>
            </c:strRef>
          </c:cat>
          <c:val>
            <c:numRef>
              <c:f>Sheet1!$B$2:$B$5</c:f>
              <c:numCache>
                <c:formatCode>0.00%</c:formatCode>
                <c:ptCount val="4"/>
                <c:pt idx="0">
                  <c:v>0.751</c:v>
                </c:pt>
                <c:pt idx="1">
                  <c:v>0.249</c:v>
                </c:pt>
              </c:numCache>
            </c:numRef>
          </c:val>
          <c:extLst>
            <c:ext xmlns:c16="http://schemas.microsoft.com/office/drawing/2014/chart" uri="{C3380CC4-5D6E-409C-BE32-E72D297353CC}">
              <c16:uniqueId val="{00000000-FE5A-4F10-AA97-255AA22EA85C}"/>
            </c:ext>
          </c:extLst>
        </c:ser>
        <c:dLbls>
          <c:dLblPos val="in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1A2AD0-31C1-4D7B-BC4B-B74B9866DA9C}"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18394398-717F-498F-83E3-3C3F394FA63C}">
      <dgm:prSet/>
      <dgm:spPr/>
      <dgm:t>
        <a:bodyPr/>
        <a:lstStyle/>
        <a:p>
          <a:r>
            <a:rPr lang="en-US" b="1" i="0" baseline="0"/>
            <a:t>MD Am9080</a:t>
          </a:r>
          <a:r>
            <a:rPr lang="en-US" b="0" i="0" baseline="0"/>
            <a:t>:</a:t>
          </a:r>
          <a:endParaRPr lang="en-US"/>
        </a:p>
      </dgm:t>
    </dgm:pt>
    <dgm:pt modelId="{0FAAE7DF-9B0B-45C6-A336-EA0581A3DB77}" type="parTrans" cxnId="{D686BA14-024E-439E-8B7F-F1E918A2FE0F}">
      <dgm:prSet/>
      <dgm:spPr/>
      <dgm:t>
        <a:bodyPr/>
        <a:lstStyle/>
        <a:p>
          <a:endParaRPr lang="en-US"/>
        </a:p>
      </dgm:t>
    </dgm:pt>
    <dgm:pt modelId="{5EB50718-C7C4-4EEC-8682-2FD4E4071C9E}" type="sibTrans" cxnId="{D686BA14-024E-439E-8B7F-F1E918A2FE0F}">
      <dgm:prSet/>
      <dgm:spPr/>
      <dgm:t>
        <a:bodyPr/>
        <a:lstStyle/>
        <a:p>
          <a:endParaRPr lang="en-US"/>
        </a:p>
      </dgm:t>
    </dgm:pt>
    <dgm:pt modelId="{E2410A37-36E8-4517-866C-7172A616E492}">
      <dgm:prSet/>
      <dgm:spPr/>
      <dgm:t>
        <a:bodyPr/>
        <a:lstStyle/>
        <a:p>
          <a:r>
            <a:rPr lang="en-US" b="1" i="0" baseline="0"/>
            <a:t>Release Date</a:t>
          </a:r>
          <a:r>
            <a:rPr lang="en-US" b="0" i="0" baseline="0"/>
            <a:t>: Mid-1970s</a:t>
          </a:r>
          <a:endParaRPr lang="en-US"/>
        </a:p>
      </dgm:t>
    </dgm:pt>
    <dgm:pt modelId="{1CBD7645-4E17-4792-9367-0E3E7E328056}" type="parTrans" cxnId="{66530241-391E-4BA8-A612-CE983888278F}">
      <dgm:prSet/>
      <dgm:spPr/>
      <dgm:t>
        <a:bodyPr/>
        <a:lstStyle/>
        <a:p>
          <a:endParaRPr lang="en-US"/>
        </a:p>
      </dgm:t>
    </dgm:pt>
    <dgm:pt modelId="{AE0E515D-FF7F-433A-8F58-0D5E0C78B34F}" type="sibTrans" cxnId="{66530241-391E-4BA8-A612-CE983888278F}">
      <dgm:prSet/>
      <dgm:spPr/>
      <dgm:t>
        <a:bodyPr/>
        <a:lstStyle/>
        <a:p>
          <a:endParaRPr lang="en-US"/>
        </a:p>
      </dgm:t>
    </dgm:pt>
    <dgm:pt modelId="{5268F98D-0A3C-4625-A1A6-19568B4FDDC8}">
      <dgm:prSet/>
      <dgm:spPr/>
      <dgm:t>
        <a:bodyPr/>
        <a:lstStyle/>
        <a:p>
          <a:r>
            <a:rPr lang="en-US" b="1" i="0" baseline="0"/>
            <a:t>Bit Width</a:t>
          </a:r>
          <a:r>
            <a:rPr lang="en-US" b="0" i="0" baseline="0"/>
            <a:t>: 8-bit</a:t>
          </a:r>
          <a:endParaRPr lang="en-US"/>
        </a:p>
      </dgm:t>
    </dgm:pt>
    <dgm:pt modelId="{11C15117-7DB0-4662-A9C9-C98ACEEE4AD9}" type="parTrans" cxnId="{677200B6-32B6-47AD-A5CB-DAC4F44660B7}">
      <dgm:prSet/>
      <dgm:spPr/>
      <dgm:t>
        <a:bodyPr/>
        <a:lstStyle/>
        <a:p>
          <a:endParaRPr lang="en-US"/>
        </a:p>
      </dgm:t>
    </dgm:pt>
    <dgm:pt modelId="{C7912292-78DD-4CAC-A971-B545C16DCBA1}" type="sibTrans" cxnId="{677200B6-32B6-47AD-A5CB-DAC4F44660B7}">
      <dgm:prSet/>
      <dgm:spPr/>
      <dgm:t>
        <a:bodyPr/>
        <a:lstStyle/>
        <a:p>
          <a:endParaRPr lang="en-US"/>
        </a:p>
      </dgm:t>
    </dgm:pt>
    <dgm:pt modelId="{C37A4CD0-0981-44D6-94F3-6D4800ADAA67}">
      <dgm:prSet/>
      <dgm:spPr/>
      <dgm:t>
        <a:bodyPr/>
        <a:lstStyle/>
        <a:p>
          <a:r>
            <a:rPr lang="en-US" b="1" i="0" baseline="0" dirty="0"/>
            <a:t>Compatible Version</a:t>
          </a:r>
          <a:r>
            <a:rPr lang="en-US" b="0" i="0" baseline="0" dirty="0"/>
            <a:t> with Intel 8080.</a:t>
          </a:r>
          <a:endParaRPr lang="en-US" dirty="0"/>
        </a:p>
      </dgm:t>
    </dgm:pt>
    <dgm:pt modelId="{D085895A-4284-4D42-9625-E56BF62C2C79}" type="parTrans" cxnId="{6C9FAF1B-3AA8-4F52-A749-C98C18A864F9}">
      <dgm:prSet/>
      <dgm:spPr/>
      <dgm:t>
        <a:bodyPr/>
        <a:lstStyle/>
        <a:p>
          <a:endParaRPr lang="en-US"/>
        </a:p>
      </dgm:t>
    </dgm:pt>
    <dgm:pt modelId="{B693587E-508D-49DF-B3D0-EEB5EA52627F}" type="sibTrans" cxnId="{6C9FAF1B-3AA8-4F52-A749-C98C18A864F9}">
      <dgm:prSet/>
      <dgm:spPr/>
      <dgm:t>
        <a:bodyPr/>
        <a:lstStyle/>
        <a:p>
          <a:endParaRPr lang="en-US"/>
        </a:p>
      </dgm:t>
    </dgm:pt>
    <dgm:pt modelId="{357169A1-48D6-425F-B307-D8206B84511A}">
      <dgm:prSet/>
      <dgm:spPr/>
      <dgm:t>
        <a:bodyPr/>
        <a:lstStyle/>
        <a:p>
          <a:r>
            <a:rPr lang="en-US" b="1" i="0" baseline="0"/>
            <a:t>AMD Am2900</a:t>
          </a:r>
          <a:r>
            <a:rPr lang="en-US" b="0" i="0" baseline="0"/>
            <a:t>:</a:t>
          </a:r>
          <a:endParaRPr lang="en-US"/>
        </a:p>
      </dgm:t>
    </dgm:pt>
    <dgm:pt modelId="{1C3B74EA-E980-4B4B-B12A-2DDF37570F66}" type="parTrans" cxnId="{643256FE-2A31-43BC-A3CA-811E40F2315B}">
      <dgm:prSet/>
      <dgm:spPr/>
      <dgm:t>
        <a:bodyPr/>
        <a:lstStyle/>
        <a:p>
          <a:endParaRPr lang="en-US"/>
        </a:p>
      </dgm:t>
    </dgm:pt>
    <dgm:pt modelId="{51B15CDF-60D9-4813-AF76-F4A154FFFBCA}" type="sibTrans" cxnId="{643256FE-2A31-43BC-A3CA-811E40F2315B}">
      <dgm:prSet/>
      <dgm:spPr/>
      <dgm:t>
        <a:bodyPr/>
        <a:lstStyle/>
        <a:p>
          <a:endParaRPr lang="en-US"/>
        </a:p>
      </dgm:t>
    </dgm:pt>
    <dgm:pt modelId="{93410526-00DD-4A85-9794-D89A90744B79}">
      <dgm:prSet/>
      <dgm:spPr/>
      <dgm:t>
        <a:bodyPr/>
        <a:lstStyle/>
        <a:p>
          <a:r>
            <a:rPr lang="en-US" b="1" i="0" baseline="0"/>
            <a:t>Release Date</a:t>
          </a:r>
          <a:r>
            <a:rPr lang="en-US" b="0" i="0" baseline="0"/>
            <a:t>: 1975</a:t>
          </a:r>
          <a:endParaRPr lang="en-US"/>
        </a:p>
      </dgm:t>
    </dgm:pt>
    <dgm:pt modelId="{B8D777CD-0C8E-410D-9519-3117C2E4E1B2}" type="parTrans" cxnId="{02A96848-7133-414E-8729-A524A304C6EA}">
      <dgm:prSet/>
      <dgm:spPr/>
      <dgm:t>
        <a:bodyPr/>
        <a:lstStyle/>
        <a:p>
          <a:endParaRPr lang="en-US"/>
        </a:p>
      </dgm:t>
    </dgm:pt>
    <dgm:pt modelId="{D079E5AB-C5FA-4175-9E50-2C82F7A50D85}" type="sibTrans" cxnId="{02A96848-7133-414E-8729-A524A304C6EA}">
      <dgm:prSet/>
      <dgm:spPr/>
      <dgm:t>
        <a:bodyPr/>
        <a:lstStyle/>
        <a:p>
          <a:endParaRPr lang="en-US"/>
        </a:p>
      </dgm:t>
    </dgm:pt>
    <dgm:pt modelId="{6F3CCD65-7C82-4E5F-9CE1-D1901CA7AD39}">
      <dgm:prSet/>
      <dgm:spPr/>
      <dgm:t>
        <a:bodyPr/>
        <a:lstStyle/>
        <a:p>
          <a:r>
            <a:rPr lang="en-US" b="1" i="0" baseline="0"/>
            <a:t>Bit Width</a:t>
          </a:r>
          <a:r>
            <a:rPr lang="en-US" b="0" i="0" baseline="0"/>
            <a:t>: 4-bit (Separate processing units)</a:t>
          </a:r>
          <a:endParaRPr lang="en-US"/>
        </a:p>
      </dgm:t>
    </dgm:pt>
    <dgm:pt modelId="{8565BE16-F667-4B2A-A17D-C3EA64A184E3}" type="parTrans" cxnId="{92008843-8D8B-47F8-8889-18A6EAA4E0E2}">
      <dgm:prSet/>
      <dgm:spPr/>
      <dgm:t>
        <a:bodyPr/>
        <a:lstStyle/>
        <a:p>
          <a:endParaRPr lang="en-US"/>
        </a:p>
      </dgm:t>
    </dgm:pt>
    <dgm:pt modelId="{DEEE64C1-824F-42D5-8500-559E38306B5F}" type="sibTrans" cxnId="{92008843-8D8B-47F8-8889-18A6EAA4E0E2}">
      <dgm:prSet/>
      <dgm:spPr/>
      <dgm:t>
        <a:bodyPr/>
        <a:lstStyle/>
        <a:p>
          <a:endParaRPr lang="en-US"/>
        </a:p>
      </dgm:t>
    </dgm:pt>
    <dgm:pt modelId="{94895A2A-66DF-4C83-ADF1-08AF33FEEF16}">
      <dgm:prSet/>
      <dgm:spPr/>
      <dgm:t>
        <a:bodyPr/>
        <a:lstStyle/>
        <a:p>
          <a:r>
            <a:rPr lang="en-US" b="1" i="0" baseline="0"/>
            <a:t>Used in complex applications</a:t>
          </a:r>
          <a:r>
            <a:rPr lang="en-US" b="0" i="0" baseline="0"/>
            <a:t>.</a:t>
          </a:r>
          <a:endParaRPr lang="en-US"/>
        </a:p>
      </dgm:t>
    </dgm:pt>
    <dgm:pt modelId="{51BBEE5E-F371-4EFC-AC33-CA8ED1818063}" type="parTrans" cxnId="{4191F9C1-6219-423B-AAE1-1CCB4359F010}">
      <dgm:prSet/>
      <dgm:spPr/>
      <dgm:t>
        <a:bodyPr/>
        <a:lstStyle/>
        <a:p>
          <a:endParaRPr lang="en-US"/>
        </a:p>
      </dgm:t>
    </dgm:pt>
    <dgm:pt modelId="{C2409ECB-D122-4769-9E8A-0CD80BA9D025}" type="sibTrans" cxnId="{4191F9C1-6219-423B-AAE1-1CCB4359F010}">
      <dgm:prSet/>
      <dgm:spPr/>
      <dgm:t>
        <a:bodyPr/>
        <a:lstStyle/>
        <a:p>
          <a:endParaRPr lang="en-US"/>
        </a:p>
      </dgm:t>
    </dgm:pt>
    <dgm:pt modelId="{2B27DB4F-B7D4-4AD2-86E6-B718F2356B62}">
      <dgm:prSet/>
      <dgm:spPr/>
      <dgm:t>
        <a:bodyPr/>
        <a:lstStyle/>
        <a:p>
          <a:r>
            <a:rPr lang="en-US" b="1" i="0" baseline="0" dirty="0"/>
            <a:t>AMD 386</a:t>
          </a:r>
          <a:endParaRPr lang="en-US" dirty="0"/>
        </a:p>
      </dgm:t>
    </dgm:pt>
    <dgm:pt modelId="{0CCEFAC2-42A3-4487-8CFD-5FE2BB9EC856}" type="parTrans" cxnId="{5979384F-EFD4-4B68-BE0F-6A9385B7E1C3}">
      <dgm:prSet/>
      <dgm:spPr/>
      <dgm:t>
        <a:bodyPr/>
        <a:lstStyle/>
        <a:p>
          <a:endParaRPr lang="en-US"/>
        </a:p>
      </dgm:t>
    </dgm:pt>
    <dgm:pt modelId="{1825C43E-8CB3-4A47-BF76-157BE9A3EC21}" type="sibTrans" cxnId="{5979384F-EFD4-4B68-BE0F-6A9385B7E1C3}">
      <dgm:prSet/>
      <dgm:spPr/>
      <dgm:t>
        <a:bodyPr/>
        <a:lstStyle/>
        <a:p>
          <a:endParaRPr lang="en-US"/>
        </a:p>
      </dgm:t>
    </dgm:pt>
    <dgm:pt modelId="{B763F7E6-DEE4-4B4D-981F-C9EDE647140A}">
      <dgm:prSet/>
      <dgm:spPr/>
      <dgm:t>
        <a:bodyPr/>
        <a:lstStyle/>
        <a:p>
          <a:r>
            <a:rPr lang="en-US" b="1" i="0" baseline="0"/>
            <a:t>Release Date</a:t>
          </a:r>
          <a:r>
            <a:rPr lang="en-US" b="0" i="0" baseline="0"/>
            <a:t>: 1985 (But considered the end of the fourth generation)</a:t>
          </a:r>
          <a:endParaRPr lang="en-US"/>
        </a:p>
      </dgm:t>
    </dgm:pt>
    <dgm:pt modelId="{6F1EB781-9344-4FB9-BA45-B681003772F0}" type="parTrans" cxnId="{D06E95B9-48A8-492F-9233-E703F7ADDC1A}">
      <dgm:prSet/>
      <dgm:spPr/>
      <dgm:t>
        <a:bodyPr/>
        <a:lstStyle/>
        <a:p>
          <a:endParaRPr lang="en-US"/>
        </a:p>
      </dgm:t>
    </dgm:pt>
    <dgm:pt modelId="{28A5868F-3793-4AE1-B695-55FBDF02F067}" type="sibTrans" cxnId="{D06E95B9-48A8-492F-9233-E703F7ADDC1A}">
      <dgm:prSet/>
      <dgm:spPr/>
      <dgm:t>
        <a:bodyPr/>
        <a:lstStyle/>
        <a:p>
          <a:endParaRPr lang="en-US"/>
        </a:p>
      </dgm:t>
    </dgm:pt>
    <dgm:pt modelId="{2E2B1A74-E9C8-4194-8FE6-F8EE7EC94DC2}">
      <dgm:prSet/>
      <dgm:spPr/>
      <dgm:t>
        <a:bodyPr/>
        <a:lstStyle/>
        <a:p>
          <a:r>
            <a:rPr lang="en-US" b="1" i="0" baseline="0"/>
            <a:t>Bit Width</a:t>
          </a:r>
          <a:r>
            <a:rPr lang="en-US" b="0" i="0" baseline="0"/>
            <a:t>: 32-bit</a:t>
          </a:r>
          <a:endParaRPr lang="en-US"/>
        </a:p>
      </dgm:t>
    </dgm:pt>
    <dgm:pt modelId="{312B24AE-723B-4E65-86F9-FA9C89592D90}" type="parTrans" cxnId="{046F2C74-B6A8-42F0-AEE6-72B2E814EA81}">
      <dgm:prSet/>
      <dgm:spPr/>
      <dgm:t>
        <a:bodyPr/>
        <a:lstStyle/>
        <a:p>
          <a:endParaRPr lang="en-US"/>
        </a:p>
      </dgm:t>
    </dgm:pt>
    <dgm:pt modelId="{699FC006-A3AE-474E-96F5-1127F2A5E6D4}" type="sibTrans" cxnId="{046F2C74-B6A8-42F0-AEE6-72B2E814EA81}">
      <dgm:prSet/>
      <dgm:spPr/>
      <dgm:t>
        <a:bodyPr/>
        <a:lstStyle/>
        <a:p>
          <a:endParaRPr lang="en-US"/>
        </a:p>
      </dgm:t>
    </dgm:pt>
    <dgm:pt modelId="{1C416B03-C39E-4821-9806-52F31314CBFD}">
      <dgm:prSet/>
      <dgm:spPr/>
      <dgm:t>
        <a:bodyPr/>
        <a:lstStyle/>
        <a:p>
          <a:r>
            <a:rPr lang="en-US" b="1" i="0" baseline="0"/>
            <a:t>Clock Speed</a:t>
          </a:r>
          <a:r>
            <a:rPr lang="en-US" b="0" i="0" baseline="0"/>
            <a:t>: Ranges from 12 to 40 MHz.</a:t>
          </a:r>
          <a:endParaRPr lang="en-US"/>
        </a:p>
      </dgm:t>
    </dgm:pt>
    <dgm:pt modelId="{CE5388E0-467E-45BA-9BF2-2AB22F86B257}" type="parTrans" cxnId="{A68471A2-1388-49B5-8BE7-8DE0123DA924}">
      <dgm:prSet/>
      <dgm:spPr/>
      <dgm:t>
        <a:bodyPr/>
        <a:lstStyle/>
        <a:p>
          <a:endParaRPr lang="en-US"/>
        </a:p>
      </dgm:t>
    </dgm:pt>
    <dgm:pt modelId="{4DA64A4B-C8F4-4F39-BBA8-A40EBCEDB341}" type="sibTrans" cxnId="{A68471A2-1388-49B5-8BE7-8DE0123DA924}">
      <dgm:prSet/>
      <dgm:spPr/>
      <dgm:t>
        <a:bodyPr/>
        <a:lstStyle/>
        <a:p>
          <a:endParaRPr lang="en-US"/>
        </a:p>
      </dgm:t>
    </dgm:pt>
    <dgm:pt modelId="{2F6DB5C6-1E6F-46A6-979B-27C66000CB5C}">
      <dgm:prSet/>
      <dgm:spPr/>
      <dgm:t>
        <a:bodyPr/>
        <a:lstStyle/>
        <a:p>
          <a:r>
            <a:rPr lang="en-US" b="1" i="0" baseline="0"/>
            <a:t>Significant performance improvement</a:t>
          </a:r>
          <a:r>
            <a:rPr lang="en-US" b="0" i="0" baseline="0"/>
            <a:t> compared to the fourth generation.</a:t>
          </a:r>
          <a:endParaRPr lang="en-US"/>
        </a:p>
      </dgm:t>
    </dgm:pt>
    <dgm:pt modelId="{4B689B2F-24CC-4FDC-90E9-8A8B732E2652}" type="parTrans" cxnId="{177198C7-1C24-412E-B878-2882F537237B}">
      <dgm:prSet/>
      <dgm:spPr/>
      <dgm:t>
        <a:bodyPr/>
        <a:lstStyle/>
        <a:p>
          <a:endParaRPr lang="en-US"/>
        </a:p>
      </dgm:t>
    </dgm:pt>
    <dgm:pt modelId="{4E583AD3-1C59-465D-817A-7C67456F57D6}" type="sibTrans" cxnId="{177198C7-1C24-412E-B878-2882F537237B}">
      <dgm:prSet/>
      <dgm:spPr/>
      <dgm:t>
        <a:bodyPr/>
        <a:lstStyle/>
        <a:p>
          <a:endParaRPr lang="en-US"/>
        </a:p>
      </dgm:t>
    </dgm:pt>
    <dgm:pt modelId="{A48C3849-973B-4F85-B956-E83693039EDD}" type="pres">
      <dgm:prSet presAssocID="{E91A2AD0-31C1-4D7B-BC4B-B74B9866DA9C}" presName="Name0" presStyleCnt="0">
        <dgm:presLayoutVars>
          <dgm:dir/>
          <dgm:animLvl val="lvl"/>
          <dgm:resizeHandles val="exact"/>
        </dgm:presLayoutVars>
      </dgm:prSet>
      <dgm:spPr/>
    </dgm:pt>
    <dgm:pt modelId="{5E074062-1890-451A-8618-52971F3414CD}" type="pres">
      <dgm:prSet presAssocID="{18394398-717F-498F-83E3-3C3F394FA63C}" presName="linNode" presStyleCnt="0"/>
      <dgm:spPr/>
    </dgm:pt>
    <dgm:pt modelId="{7ACA4D98-4AA3-4992-8D99-DDC9F4EE9D19}" type="pres">
      <dgm:prSet presAssocID="{18394398-717F-498F-83E3-3C3F394FA63C}" presName="parentText" presStyleLbl="node1" presStyleIdx="0" presStyleCnt="3">
        <dgm:presLayoutVars>
          <dgm:chMax val="1"/>
          <dgm:bulletEnabled val="1"/>
        </dgm:presLayoutVars>
      </dgm:prSet>
      <dgm:spPr/>
    </dgm:pt>
    <dgm:pt modelId="{B0510822-5849-4E43-B080-D1894DDD156A}" type="pres">
      <dgm:prSet presAssocID="{18394398-717F-498F-83E3-3C3F394FA63C}" presName="descendantText" presStyleLbl="alignAccFollowNode1" presStyleIdx="0" presStyleCnt="3">
        <dgm:presLayoutVars>
          <dgm:bulletEnabled val="1"/>
        </dgm:presLayoutVars>
      </dgm:prSet>
      <dgm:spPr/>
    </dgm:pt>
    <dgm:pt modelId="{229C76D0-E156-4678-8BA8-CC5FCB5DE7C7}" type="pres">
      <dgm:prSet presAssocID="{5EB50718-C7C4-4EEC-8682-2FD4E4071C9E}" presName="sp" presStyleCnt="0"/>
      <dgm:spPr/>
    </dgm:pt>
    <dgm:pt modelId="{D7B65CDD-CE50-471A-9505-513E7F3B6344}" type="pres">
      <dgm:prSet presAssocID="{357169A1-48D6-425F-B307-D8206B84511A}" presName="linNode" presStyleCnt="0"/>
      <dgm:spPr/>
    </dgm:pt>
    <dgm:pt modelId="{51BF8231-EBB0-4670-98D7-3075E2C12D05}" type="pres">
      <dgm:prSet presAssocID="{357169A1-48D6-425F-B307-D8206B84511A}" presName="parentText" presStyleLbl="node1" presStyleIdx="1" presStyleCnt="3">
        <dgm:presLayoutVars>
          <dgm:chMax val="1"/>
          <dgm:bulletEnabled val="1"/>
        </dgm:presLayoutVars>
      </dgm:prSet>
      <dgm:spPr/>
    </dgm:pt>
    <dgm:pt modelId="{F0D7331F-D366-4112-80B9-A4C10230DCC0}" type="pres">
      <dgm:prSet presAssocID="{357169A1-48D6-425F-B307-D8206B84511A}" presName="descendantText" presStyleLbl="alignAccFollowNode1" presStyleIdx="1" presStyleCnt="3">
        <dgm:presLayoutVars>
          <dgm:bulletEnabled val="1"/>
        </dgm:presLayoutVars>
      </dgm:prSet>
      <dgm:spPr/>
    </dgm:pt>
    <dgm:pt modelId="{DE289E27-1CEE-4D9F-B7BD-CE1118A48DBB}" type="pres">
      <dgm:prSet presAssocID="{51B15CDF-60D9-4813-AF76-F4A154FFFBCA}" presName="sp" presStyleCnt="0"/>
      <dgm:spPr/>
    </dgm:pt>
    <dgm:pt modelId="{AD5B57A5-72DA-4D44-93D7-EED551F5C8D6}" type="pres">
      <dgm:prSet presAssocID="{2B27DB4F-B7D4-4AD2-86E6-B718F2356B62}" presName="linNode" presStyleCnt="0"/>
      <dgm:spPr/>
    </dgm:pt>
    <dgm:pt modelId="{F2FF2DC1-998E-4B70-B7A8-429032896EE5}" type="pres">
      <dgm:prSet presAssocID="{2B27DB4F-B7D4-4AD2-86E6-B718F2356B62}" presName="parentText" presStyleLbl="node1" presStyleIdx="2" presStyleCnt="3">
        <dgm:presLayoutVars>
          <dgm:chMax val="1"/>
          <dgm:bulletEnabled val="1"/>
        </dgm:presLayoutVars>
      </dgm:prSet>
      <dgm:spPr/>
    </dgm:pt>
    <dgm:pt modelId="{6E674FBB-9A46-4B80-B7F6-65C5DCE912C6}" type="pres">
      <dgm:prSet presAssocID="{2B27DB4F-B7D4-4AD2-86E6-B718F2356B62}" presName="descendantText" presStyleLbl="alignAccFollowNode1" presStyleIdx="2" presStyleCnt="3">
        <dgm:presLayoutVars>
          <dgm:bulletEnabled val="1"/>
        </dgm:presLayoutVars>
      </dgm:prSet>
      <dgm:spPr/>
    </dgm:pt>
  </dgm:ptLst>
  <dgm:cxnLst>
    <dgm:cxn modelId="{D686BA14-024E-439E-8B7F-F1E918A2FE0F}" srcId="{E91A2AD0-31C1-4D7B-BC4B-B74B9866DA9C}" destId="{18394398-717F-498F-83E3-3C3F394FA63C}" srcOrd="0" destOrd="0" parTransId="{0FAAE7DF-9B0B-45C6-A336-EA0581A3DB77}" sibTransId="{5EB50718-C7C4-4EEC-8682-2FD4E4071C9E}"/>
    <dgm:cxn modelId="{6C9FAF1B-3AA8-4F52-A749-C98C18A864F9}" srcId="{18394398-717F-498F-83E3-3C3F394FA63C}" destId="{C37A4CD0-0981-44D6-94F3-6D4800ADAA67}" srcOrd="2" destOrd="0" parTransId="{D085895A-4284-4D42-9625-E56BF62C2C79}" sibTransId="{B693587E-508D-49DF-B3D0-EEB5EA52627F}"/>
    <dgm:cxn modelId="{CD270029-E287-4DF2-9065-29E76567857E}" type="presOf" srcId="{94895A2A-66DF-4C83-ADF1-08AF33FEEF16}" destId="{F0D7331F-D366-4112-80B9-A4C10230DCC0}" srcOrd="0" destOrd="2" presId="urn:microsoft.com/office/officeart/2005/8/layout/vList5"/>
    <dgm:cxn modelId="{66530241-391E-4BA8-A612-CE983888278F}" srcId="{18394398-717F-498F-83E3-3C3F394FA63C}" destId="{E2410A37-36E8-4517-866C-7172A616E492}" srcOrd="0" destOrd="0" parTransId="{1CBD7645-4E17-4792-9367-0E3E7E328056}" sibTransId="{AE0E515D-FF7F-433A-8F58-0D5E0C78B34F}"/>
    <dgm:cxn modelId="{92008843-8D8B-47F8-8889-18A6EAA4E0E2}" srcId="{357169A1-48D6-425F-B307-D8206B84511A}" destId="{6F3CCD65-7C82-4E5F-9CE1-D1901CA7AD39}" srcOrd="1" destOrd="0" parTransId="{8565BE16-F667-4B2A-A17D-C3EA64A184E3}" sibTransId="{DEEE64C1-824F-42D5-8500-559E38306B5F}"/>
    <dgm:cxn modelId="{02A96848-7133-414E-8729-A524A304C6EA}" srcId="{357169A1-48D6-425F-B307-D8206B84511A}" destId="{93410526-00DD-4A85-9794-D89A90744B79}" srcOrd="0" destOrd="0" parTransId="{B8D777CD-0C8E-410D-9519-3117C2E4E1B2}" sibTransId="{D079E5AB-C5FA-4175-9E50-2C82F7A50D85}"/>
    <dgm:cxn modelId="{A9F6286E-3529-4950-8AF5-732E22ADBE69}" type="presOf" srcId="{2B27DB4F-B7D4-4AD2-86E6-B718F2356B62}" destId="{F2FF2DC1-998E-4B70-B7A8-429032896EE5}" srcOrd="0" destOrd="0" presId="urn:microsoft.com/office/officeart/2005/8/layout/vList5"/>
    <dgm:cxn modelId="{5979384F-EFD4-4B68-BE0F-6A9385B7E1C3}" srcId="{E91A2AD0-31C1-4D7B-BC4B-B74B9866DA9C}" destId="{2B27DB4F-B7D4-4AD2-86E6-B718F2356B62}" srcOrd="2" destOrd="0" parTransId="{0CCEFAC2-42A3-4487-8CFD-5FE2BB9EC856}" sibTransId="{1825C43E-8CB3-4A47-BF76-157BE9A3EC21}"/>
    <dgm:cxn modelId="{DE925553-9D62-4EB2-8ED8-92D71DB02B87}" type="presOf" srcId="{93410526-00DD-4A85-9794-D89A90744B79}" destId="{F0D7331F-D366-4112-80B9-A4C10230DCC0}" srcOrd="0" destOrd="0" presId="urn:microsoft.com/office/officeart/2005/8/layout/vList5"/>
    <dgm:cxn modelId="{046F2C74-B6A8-42F0-AEE6-72B2E814EA81}" srcId="{2B27DB4F-B7D4-4AD2-86E6-B718F2356B62}" destId="{2E2B1A74-E9C8-4194-8FE6-F8EE7EC94DC2}" srcOrd="1" destOrd="0" parTransId="{312B24AE-723B-4E65-86F9-FA9C89592D90}" sibTransId="{699FC006-A3AE-474E-96F5-1127F2A5E6D4}"/>
    <dgm:cxn modelId="{7082D477-478C-425A-A0B7-BF1431762D69}" type="presOf" srcId="{2F6DB5C6-1E6F-46A6-979B-27C66000CB5C}" destId="{6E674FBB-9A46-4B80-B7F6-65C5DCE912C6}" srcOrd="0" destOrd="3" presId="urn:microsoft.com/office/officeart/2005/8/layout/vList5"/>
    <dgm:cxn modelId="{32D99E8C-804E-4244-8191-9145EC0B8114}" type="presOf" srcId="{B763F7E6-DEE4-4B4D-981F-C9EDE647140A}" destId="{6E674FBB-9A46-4B80-B7F6-65C5DCE912C6}" srcOrd="0" destOrd="0" presId="urn:microsoft.com/office/officeart/2005/8/layout/vList5"/>
    <dgm:cxn modelId="{DAC5C490-5F74-4088-BD92-026F036FA710}" type="presOf" srcId="{1C416B03-C39E-4821-9806-52F31314CBFD}" destId="{6E674FBB-9A46-4B80-B7F6-65C5DCE912C6}" srcOrd="0" destOrd="2" presId="urn:microsoft.com/office/officeart/2005/8/layout/vList5"/>
    <dgm:cxn modelId="{279B42A1-AACB-41E1-B9C5-AD809AFBBF04}" type="presOf" srcId="{E2410A37-36E8-4517-866C-7172A616E492}" destId="{B0510822-5849-4E43-B080-D1894DDD156A}" srcOrd="0" destOrd="0" presId="urn:microsoft.com/office/officeart/2005/8/layout/vList5"/>
    <dgm:cxn modelId="{A68471A2-1388-49B5-8BE7-8DE0123DA924}" srcId="{2B27DB4F-B7D4-4AD2-86E6-B718F2356B62}" destId="{1C416B03-C39E-4821-9806-52F31314CBFD}" srcOrd="2" destOrd="0" parTransId="{CE5388E0-467E-45BA-9BF2-2AB22F86B257}" sibTransId="{4DA64A4B-C8F4-4F39-BBA8-A40EBCEDB341}"/>
    <dgm:cxn modelId="{0D6C45AA-0ED7-41A8-B5B8-66F2ED333B97}" type="presOf" srcId="{5268F98D-0A3C-4625-A1A6-19568B4FDDC8}" destId="{B0510822-5849-4E43-B080-D1894DDD156A}" srcOrd="0" destOrd="1" presId="urn:microsoft.com/office/officeart/2005/8/layout/vList5"/>
    <dgm:cxn modelId="{6678F5B2-0B49-469E-B87F-DE722C9AEF79}" type="presOf" srcId="{2E2B1A74-E9C8-4194-8FE6-F8EE7EC94DC2}" destId="{6E674FBB-9A46-4B80-B7F6-65C5DCE912C6}" srcOrd="0" destOrd="1" presId="urn:microsoft.com/office/officeart/2005/8/layout/vList5"/>
    <dgm:cxn modelId="{677200B6-32B6-47AD-A5CB-DAC4F44660B7}" srcId="{18394398-717F-498F-83E3-3C3F394FA63C}" destId="{5268F98D-0A3C-4625-A1A6-19568B4FDDC8}" srcOrd="1" destOrd="0" parTransId="{11C15117-7DB0-4662-A9C9-C98ACEEE4AD9}" sibTransId="{C7912292-78DD-4CAC-A971-B545C16DCBA1}"/>
    <dgm:cxn modelId="{D06E95B9-48A8-492F-9233-E703F7ADDC1A}" srcId="{2B27DB4F-B7D4-4AD2-86E6-B718F2356B62}" destId="{B763F7E6-DEE4-4B4D-981F-C9EDE647140A}" srcOrd="0" destOrd="0" parTransId="{6F1EB781-9344-4FB9-BA45-B681003772F0}" sibTransId="{28A5868F-3793-4AE1-B695-55FBDF02F067}"/>
    <dgm:cxn modelId="{75A654BB-8B57-47A2-8240-15CF7C2A9A45}" type="presOf" srcId="{C37A4CD0-0981-44D6-94F3-6D4800ADAA67}" destId="{B0510822-5849-4E43-B080-D1894DDD156A}" srcOrd="0" destOrd="2" presId="urn:microsoft.com/office/officeart/2005/8/layout/vList5"/>
    <dgm:cxn modelId="{A238BABE-F2A8-477C-988D-0FCA35FBC36A}" type="presOf" srcId="{18394398-717F-498F-83E3-3C3F394FA63C}" destId="{7ACA4D98-4AA3-4992-8D99-DDC9F4EE9D19}" srcOrd="0" destOrd="0" presId="urn:microsoft.com/office/officeart/2005/8/layout/vList5"/>
    <dgm:cxn modelId="{4191F9C1-6219-423B-AAE1-1CCB4359F010}" srcId="{357169A1-48D6-425F-B307-D8206B84511A}" destId="{94895A2A-66DF-4C83-ADF1-08AF33FEEF16}" srcOrd="2" destOrd="0" parTransId="{51BBEE5E-F371-4EFC-AC33-CA8ED1818063}" sibTransId="{C2409ECB-D122-4769-9E8A-0CD80BA9D025}"/>
    <dgm:cxn modelId="{177198C7-1C24-412E-B878-2882F537237B}" srcId="{2B27DB4F-B7D4-4AD2-86E6-B718F2356B62}" destId="{2F6DB5C6-1E6F-46A6-979B-27C66000CB5C}" srcOrd="3" destOrd="0" parTransId="{4B689B2F-24CC-4FDC-90E9-8A8B732E2652}" sibTransId="{4E583AD3-1C59-465D-817A-7C67456F57D6}"/>
    <dgm:cxn modelId="{387EC9D8-17B8-4C9F-9607-FED180056C5A}" type="presOf" srcId="{E91A2AD0-31C1-4D7B-BC4B-B74B9866DA9C}" destId="{A48C3849-973B-4F85-B956-E83693039EDD}" srcOrd="0" destOrd="0" presId="urn:microsoft.com/office/officeart/2005/8/layout/vList5"/>
    <dgm:cxn modelId="{96DC0CD9-2C36-4D93-ACD4-534DA4F7047B}" type="presOf" srcId="{6F3CCD65-7C82-4E5F-9CE1-D1901CA7AD39}" destId="{F0D7331F-D366-4112-80B9-A4C10230DCC0}" srcOrd="0" destOrd="1" presId="urn:microsoft.com/office/officeart/2005/8/layout/vList5"/>
    <dgm:cxn modelId="{9741A0F7-86C9-492B-B931-D2AFAE62F638}" type="presOf" srcId="{357169A1-48D6-425F-B307-D8206B84511A}" destId="{51BF8231-EBB0-4670-98D7-3075E2C12D05}" srcOrd="0" destOrd="0" presId="urn:microsoft.com/office/officeart/2005/8/layout/vList5"/>
    <dgm:cxn modelId="{643256FE-2A31-43BC-A3CA-811E40F2315B}" srcId="{E91A2AD0-31C1-4D7B-BC4B-B74B9866DA9C}" destId="{357169A1-48D6-425F-B307-D8206B84511A}" srcOrd="1" destOrd="0" parTransId="{1C3B74EA-E980-4B4B-B12A-2DDF37570F66}" sibTransId="{51B15CDF-60D9-4813-AF76-F4A154FFFBCA}"/>
    <dgm:cxn modelId="{07460EDC-F341-4D3B-B3C5-544E4ABB2C41}" type="presParOf" srcId="{A48C3849-973B-4F85-B956-E83693039EDD}" destId="{5E074062-1890-451A-8618-52971F3414CD}" srcOrd="0" destOrd="0" presId="urn:microsoft.com/office/officeart/2005/8/layout/vList5"/>
    <dgm:cxn modelId="{4680B20B-68E9-4344-917B-C6EEAF3C9CC3}" type="presParOf" srcId="{5E074062-1890-451A-8618-52971F3414CD}" destId="{7ACA4D98-4AA3-4992-8D99-DDC9F4EE9D19}" srcOrd="0" destOrd="0" presId="urn:microsoft.com/office/officeart/2005/8/layout/vList5"/>
    <dgm:cxn modelId="{E310F0C3-F621-48FF-B897-86AFD7520B45}" type="presParOf" srcId="{5E074062-1890-451A-8618-52971F3414CD}" destId="{B0510822-5849-4E43-B080-D1894DDD156A}" srcOrd="1" destOrd="0" presId="urn:microsoft.com/office/officeart/2005/8/layout/vList5"/>
    <dgm:cxn modelId="{0002A2C7-BF3A-4258-91EE-B84F735F2E26}" type="presParOf" srcId="{A48C3849-973B-4F85-B956-E83693039EDD}" destId="{229C76D0-E156-4678-8BA8-CC5FCB5DE7C7}" srcOrd="1" destOrd="0" presId="urn:microsoft.com/office/officeart/2005/8/layout/vList5"/>
    <dgm:cxn modelId="{9131797B-6214-4902-887F-991E63102BF9}" type="presParOf" srcId="{A48C3849-973B-4F85-B956-E83693039EDD}" destId="{D7B65CDD-CE50-471A-9505-513E7F3B6344}" srcOrd="2" destOrd="0" presId="urn:microsoft.com/office/officeart/2005/8/layout/vList5"/>
    <dgm:cxn modelId="{6534124F-5EB4-4D23-BB34-4325C7ADB869}" type="presParOf" srcId="{D7B65CDD-CE50-471A-9505-513E7F3B6344}" destId="{51BF8231-EBB0-4670-98D7-3075E2C12D05}" srcOrd="0" destOrd="0" presId="urn:microsoft.com/office/officeart/2005/8/layout/vList5"/>
    <dgm:cxn modelId="{719806FD-5C19-41D6-81E2-C38EA237A076}" type="presParOf" srcId="{D7B65CDD-CE50-471A-9505-513E7F3B6344}" destId="{F0D7331F-D366-4112-80B9-A4C10230DCC0}" srcOrd="1" destOrd="0" presId="urn:microsoft.com/office/officeart/2005/8/layout/vList5"/>
    <dgm:cxn modelId="{D2F2A1A9-41D0-43A7-A749-9DCC3D625A1D}" type="presParOf" srcId="{A48C3849-973B-4F85-B956-E83693039EDD}" destId="{DE289E27-1CEE-4D9F-B7BD-CE1118A48DBB}" srcOrd="3" destOrd="0" presId="urn:microsoft.com/office/officeart/2005/8/layout/vList5"/>
    <dgm:cxn modelId="{E8A43772-97C0-4425-AE0A-CEAD8F848F4A}" type="presParOf" srcId="{A48C3849-973B-4F85-B956-E83693039EDD}" destId="{AD5B57A5-72DA-4D44-93D7-EED551F5C8D6}" srcOrd="4" destOrd="0" presId="urn:microsoft.com/office/officeart/2005/8/layout/vList5"/>
    <dgm:cxn modelId="{65D30C6B-4B83-48D6-8631-4A0E1A7F5F8E}" type="presParOf" srcId="{AD5B57A5-72DA-4D44-93D7-EED551F5C8D6}" destId="{F2FF2DC1-998E-4B70-B7A8-429032896EE5}" srcOrd="0" destOrd="0" presId="urn:microsoft.com/office/officeart/2005/8/layout/vList5"/>
    <dgm:cxn modelId="{FFB389D1-E3BE-46EA-B597-1B9C27D58394}" type="presParOf" srcId="{AD5B57A5-72DA-4D44-93D7-EED551F5C8D6}" destId="{6E674FBB-9A46-4B80-B7F6-65C5DCE912C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4F442E-5FF8-4271-8E4B-A43C4498C669}" type="doc">
      <dgm:prSet loTypeId="urn:microsoft.com/office/officeart/2016/7/layout/AccentHomeChevronProcess" loCatId="process" qsTypeId="urn:microsoft.com/office/officeart/2005/8/quickstyle/simple1" qsCatId="simple" csTypeId="urn:microsoft.com/office/officeart/2005/8/colors/colorful2" csCatId="colorful"/>
      <dgm:spPr/>
      <dgm:t>
        <a:bodyPr/>
        <a:lstStyle/>
        <a:p>
          <a:endParaRPr lang="en-US"/>
        </a:p>
      </dgm:t>
    </dgm:pt>
    <dgm:pt modelId="{B73B04A6-B156-4D37-BB8E-B931B8EDCE16}">
      <dgm:prSet/>
      <dgm:spPr/>
      <dgm:t>
        <a:bodyPr/>
        <a:lstStyle/>
        <a:p>
          <a:r>
            <a:rPr lang="en-US"/>
            <a:t>2003</a:t>
          </a:r>
        </a:p>
      </dgm:t>
    </dgm:pt>
    <dgm:pt modelId="{8208841E-F52D-4EB4-8994-1B22095B0C9E}" type="parTrans" cxnId="{424C4604-277C-4A93-B07C-9BFB49EACF5F}">
      <dgm:prSet/>
      <dgm:spPr/>
      <dgm:t>
        <a:bodyPr/>
        <a:lstStyle/>
        <a:p>
          <a:endParaRPr lang="en-US"/>
        </a:p>
      </dgm:t>
    </dgm:pt>
    <dgm:pt modelId="{AFFB97FE-144A-41EA-93BF-6A9C7715596B}" type="sibTrans" cxnId="{424C4604-277C-4A93-B07C-9BFB49EACF5F}">
      <dgm:prSet/>
      <dgm:spPr/>
      <dgm:t>
        <a:bodyPr/>
        <a:lstStyle/>
        <a:p>
          <a:endParaRPr lang="en-US"/>
        </a:p>
      </dgm:t>
    </dgm:pt>
    <dgm:pt modelId="{8F1677D0-5C79-494C-B6CA-DC83D82B7195}">
      <dgm:prSet custT="1"/>
      <dgm:spPr/>
      <dgm:t>
        <a:bodyPr/>
        <a:lstStyle/>
        <a:p>
          <a:r>
            <a:rPr lang="en-US" sz="1800" dirty="0"/>
            <a:t>AMD Athlon 64</a:t>
          </a:r>
        </a:p>
      </dgm:t>
    </dgm:pt>
    <dgm:pt modelId="{54479736-33E0-4984-AB5C-00362BD5AAEA}" type="parTrans" cxnId="{567F4329-A232-49FE-8663-852635ACB883}">
      <dgm:prSet/>
      <dgm:spPr/>
      <dgm:t>
        <a:bodyPr/>
        <a:lstStyle/>
        <a:p>
          <a:endParaRPr lang="en-US"/>
        </a:p>
      </dgm:t>
    </dgm:pt>
    <dgm:pt modelId="{D10A0621-4EFF-4422-A8E4-BD8A0970F643}" type="sibTrans" cxnId="{567F4329-A232-49FE-8663-852635ACB883}">
      <dgm:prSet/>
      <dgm:spPr/>
      <dgm:t>
        <a:bodyPr/>
        <a:lstStyle/>
        <a:p>
          <a:endParaRPr lang="en-US"/>
        </a:p>
      </dgm:t>
    </dgm:pt>
    <dgm:pt modelId="{22BE13E9-193E-440F-8662-268947C21B5C}">
      <dgm:prSet custT="1"/>
      <dgm:spPr/>
      <dgm:t>
        <a:bodyPr/>
        <a:lstStyle/>
        <a:p>
          <a:r>
            <a:rPr lang="en-US" sz="1200" dirty="0"/>
            <a:t>Architecture: 64-bit</a:t>
          </a:r>
        </a:p>
      </dgm:t>
    </dgm:pt>
    <dgm:pt modelId="{068E99D0-C5E1-4982-BAA0-92DD6AA75DD1}" type="parTrans" cxnId="{EAC5C3AE-FD86-4BF7-81B3-0B9408D569FE}">
      <dgm:prSet/>
      <dgm:spPr/>
      <dgm:t>
        <a:bodyPr/>
        <a:lstStyle/>
        <a:p>
          <a:endParaRPr lang="en-US"/>
        </a:p>
      </dgm:t>
    </dgm:pt>
    <dgm:pt modelId="{91DC34F8-F9FF-40FE-86EB-6462AF1C7ED9}" type="sibTrans" cxnId="{EAC5C3AE-FD86-4BF7-81B3-0B9408D569FE}">
      <dgm:prSet/>
      <dgm:spPr/>
      <dgm:t>
        <a:bodyPr/>
        <a:lstStyle/>
        <a:p>
          <a:endParaRPr lang="en-US"/>
        </a:p>
      </dgm:t>
    </dgm:pt>
    <dgm:pt modelId="{D0479149-160D-4473-AAFD-EB354F1CB39D}">
      <dgm:prSet custT="1"/>
      <dgm:spPr/>
      <dgm:t>
        <a:bodyPr/>
        <a:lstStyle/>
        <a:p>
          <a:r>
            <a:rPr lang="en-US" sz="1200" dirty="0"/>
            <a:t>Clock Speed: 1.8 GHz - 3.0 GHz</a:t>
          </a:r>
        </a:p>
      </dgm:t>
    </dgm:pt>
    <dgm:pt modelId="{5D96AFAA-E53B-44CD-87E6-E06D12C161BE}" type="parTrans" cxnId="{0250970E-6CB3-4E97-8600-94D9E7737C6C}">
      <dgm:prSet/>
      <dgm:spPr/>
      <dgm:t>
        <a:bodyPr/>
        <a:lstStyle/>
        <a:p>
          <a:endParaRPr lang="en-US"/>
        </a:p>
      </dgm:t>
    </dgm:pt>
    <dgm:pt modelId="{CF33646F-47CA-4294-B32D-4423E1DF862C}" type="sibTrans" cxnId="{0250970E-6CB3-4E97-8600-94D9E7737C6C}">
      <dgm:prSet/>
      <dgm:spPr/>
      <dgm:t>
        <a:bodyPr/>
        <a:lstStyle/>
        <a:p>
          <a:endParaRPr lang="en-US"/>
        </a:p>
      </dgm:t>
    </dgm:pt>
    <dgm:pt modelId="{00E989FA-F571-4B2D-868C-C0996ABF9535}">
      <dgm:prSet custT="1"/>
      <dgm:spPr/>
      <dgm:t>
        <a:bodyPr/>
        <a:lstStyle/>
        <a:p>
          <a:r>
            <a:rPr lang="en-US" sz="1200" dirty="0"/>
            <a:t>Notes: The first 64-bit processor for personal computers, it provided superior performance in heavy applications.</a:t>
          </a:r>
        </a:p>
      </dgm:t>
    </dgm:pt>
    <dgm:pt modelId="{F060CE90-EE30-4D43-910F-27A65DBE6B4B}" type="parTrans" cxnId="{5687F7C9-7313-48AA-A83D-49156DA16C41}">
      <dgm:prSet/>
      <dgm:spPr/>
      <dgm:t>
        <a:bodyPr/>
        <a:lstStyle/>
        <a:p>
          <a:endParaRPr lang="en-US"/>
        </a:p>
      </dgm:t>
    </dgm:pt>
    <dgm:pt modelId="{2D3BB900-1447-4E0A-ADEB-90A54E3525E8}" type="sibTrans" cxnId="{5687F7C9-7313-48AA-A83D-49156DA16C41}">
      <dgm:prSet/>
      <dgm:spPr/>
      <dgm:t>
        <a:bodyPr/>
        <a:lstStyle/>
        <a:p>
          <a:endParaRPr lang="en-US"/>
        </a:p>
      </dgm:t>
    </dgm:pt>
    <dgm:pt modelId="{7ACAE661-FEF4-4B79-B03E-381870F49219}">
      <dgm:prSet/>
      <dgm:spPr/>
      <dgm:t>
        <a:bodyPr/>
        <a:lstStyle/>
        <a:p>
          <a:r>
            <a:rPr lang="en-US"/>
            <a:t>2017</a:t>
          </a:r>
        </a:p>
      </dgm:t>
    </dgm:pt>
    <dgm:pt modelId="{51DCA236-985B-4168-B8C2-6AC445D01C82}" type="parTrans" cxnId="{5A0D64C3-08AC-431E-BFB7-0A19541F1EB9}">
      <dgm:prSet/>
      <dgm:spPr/>
      <dgm:t>
        <a:bodyPr/>
        <a:lstStyle/>
        <a:p>
          <a:endParaRPr lang="en-US"/>
        </a:p>
      </dgm:t>
    </dgm:pt>
    <dgm:pt modelId="{BF7E99F1-C034-446B-A085-3ECBD117CD64}" type="sibTrans" cxnId="{5A0D64C3-08AC-431E-BFB7-0A19541F1EB9}">
      <dgm:prSet/>
      <dgm:spPr/>
      <dgm:t>
        <a:bodyPr/>
        <a:lstStyle/>
        <a:p>
          <a:endParaRPr lang="en-US"/>
        </a:p>
      </dgm:t>
    </dgm:pt>
    <dgm:pt modelId="{2B94D7CE-FAD1-4CAF-8990-6397CAC44732}">
      <dgm:prSet custT="1"/>
      <dgm:spPr/>
      <dgm:t>
        <a:bodyPr/>
        <a:lstStyle/>
        <a:p>
          <a:r>
            <a:rPr lang="en-US" sz="1600" dirty="0"/>
            <a:t>AMD Ryzen</a:t>
          </a:r>
        </a:p>
      </dgm:t>
    </dgm:pt>
    <dgm:pt modelId="{F54B4726-7696-4E10-981F-F0199E0BF32A}" type="parTrans" cxnId="{FB4952D7-45B4-4D73-83A9-81D191667C23}">
      <dgm:prSet/>
      <dgm:spPr/>
      <dgm:t>
        <a:bodyPr/>
        <a:lstStyle/>
        <a:p>
          <a:endParaRPr lang="en-US"/>
        </a:p>
      </dgm:t>
    </dgm:pt>
    <dgm:pt modelId="{8C08ADA5-3F81-4FEB-B108-D38E4230F3DF}" type="sibTrans" cxnId="{FB4952D7-45B4-4D73-83A9-81D191667C23}">
      <dgm:prSet/>
      <dgm:spPr/>
      <dgm:t>
        <a:bodyPr/>
        <a:lstStyle/>
        <a:p>
          <a:endParaRPr lang="en-US"/>
        </a:p>
      </dgm:t>
    </dgm:pt>
    <dgm:pt modelId="{1D280137-18FC-4C67-A905-50BBF4AA8263}">
      <dgm:prSet custT="1"/>
      <dgm:spPr/>
      <dgm:t>
        <a:bodyPr/>
        <a:lstStyle/>
        <a:p>
          <a:r>
            <a:rPr lang="en-US" sz="1100" dirty="0"/>
            <a:t>Architecture: 64-bit</a:t>
          </a:r>
        </a:p>
      </dgm:t>
    </dgm:pt>
    <dgm:pt modelId="{C5FDDF9F-289A-4A0E-9A94-023B2DFD5762}" type="parTrans" cxnId="{004EA245-4C28-4C6E-BF10-8B1519CE6B2C}">
      <dgm:prSet/>
      <dgm:spPr/>
      <dgm:t>
        <a:bodyPr/>
        <a:lstStyle/>
        <a:p>
          <a:endParaRPr lang="en-US"/>
        </a:p>
      </dgm:t>
    </dgm:pt>
    <dgm:pt modelId="{907C5EE8-058C-4366-AE5C-2C0159E29B92}" type="sibTrans" cxnId="{004EA245-4C28-4C6E-BF10-8B1519CE6B2C}">
      <dgm:prSet/>
      <dgm:spPr/>
      <dgm:t>
        <a:bodyPr/>
        <a:lstStyle/>
        <a:p>
          <a:endParaRPr lang="en-US"/>
        </a:p>
      </dgm:t>
    </dgm:pt>
    <dgm:pt modelId="{182ECD01-8C55-4687-8BA0-0F6C19EC5BFF}">
      <dgm:prSet custT="1"/>
      <dgm:spPr/>
      <dgm:t>
        <a:bodyPr/>
        <a:lstStyle/>
        <a:p>
          <a:r>
            <a:rPr lang="en-US" sz="1050" dirty="0"/>
            <a:t>Clock Speed: 3.0 GHz - 4.0 GHz (with Boost)</a:t>
          </a:r>
        </a:p>
      </dgm:t>
    </dgm:pt>
    <dgm:pt modelId="{440CCA73-02B5-4C55-BA8B-DCA559DE9416}" type="parTrans" cxnId="{282203EB-7042-450D-BB3D-909754D0DEE6}">
      <dgm:prSet/>
      <dgm:spPr/>
      <dgm:t>
        <a:bodyPr/>
        <a:lstStyle/>
        <a:p>
          <a:endParaRPr lang="en-US"/>
        </a:p>
      </dgm:t>
    </dgm:pt>
    <dgm:pt modelId="{36456E3F-1393-4C5C-8E72-39D39416284C}" type="sibTrans" cxnId="{282203EB-7042-450D-BB3D-909754D0DEE6}">
      <dgm:prSet/>
      <dgm:spPr/>
      <dgm:t>
        <a:bodyPr/>
        <a:lstStyle/>
        <a:p>
          <a:endParaRPr lang="en-US"/>
        </a:p>
      </dgm:t>
    </dgm:pt>
    <dgm:pt modelId="{CC7E53BB-9DC7-4B14-A85C-427E30CEBA21}">
      <dgm:prSet custT="1"/>
      <dgm:spPr/>
      <dgm:t>
        <a:bodyPr/>
        <a:lstStyle/>
        <a:p>
          <a:r>
            <a:rPr lang="en-US" sz="1050" dirty="0"/>
            <a:t>Notes: Revolutionized the processor market with excellent performance in gaming and multitasking applications, featuring Zen technology.</a:t>
          </a:r>
        </a:p>
      </dgm:t>
    </dgm:pt>
    <dgm:pt modelId="{73D762B8-A11C-446E-A41B-AB1981308CC0}" type="parTrans" cxnId="{6DEC5465-5925-4860-A287-BF48300BEB65}">
      <dgm:prSet/>
      <dgm:spPr/>
      <dgm:t>
        <a:bodyPr/>
        <a:lstStyle/>
        <a:p>
          <a:endParaRPr lang="en-US"/>
        </a:p>
      </dgm:t>
    </dgm:pt>
    <dgm:pt modelId="{96D7F1FF-1D41-44E4-8044-5D734F4E9069}" type="sibTrans" cxnId="{6DEC5465-5925-4860-A287-BF48300BEB65}">
      <dgm:prSet/>
      <dgm:spPr/>
      <dgm:t>
        <a:bodyPr/>
        <a:lstStyle/>
        <a:p>
          <a:endParaRPr lang="en-US"/>
        </a:p>
      </dgm:t>
    </dgm:pt>
    <dgm:pt modelId="{64B49D80-BC8D-4635-98CB-132539EF534B}">
      <dgm:prSet/>
      <dgm:spPr/>
      <dgm:t>
        <a:bodyPr/>
        <a:lstStyle/>
        <a:p>
          <a:r>
            <a:rPr lang="en-US"/>
            <a:t>2019</a:t>
          </a:r>
        </a:p>
      </dgm:t>
    </dgm:pt>
    <dgm:pt modelId="{00E0FB84-0C6E-4AE5-B88D-6A9AFC199447}" type="parTrans" cxnId="{D15FF9F6-C9A5-47A1-A864-4582096F8E1C}">
      <dgm:prSet/>
      <dgm:spPr/>
      <dgm:t>
        <a:bodyPr/>
        <a:lstStyle/>
        <a:p>
          <a:endParaRPr lang="en-US"/>
        </a:p>
      </dgm:t>
    </dgm:pt>
    <dgm:pt modelId="{FEF0ED0F-FDB4-4D5F-98B0-AE752BCB2DA8}" type="sibTrans" cxnId="{D15FF9F6-C9A5-47A1-A864-4582096F8E1C}">
      <dgm:prSet/>
      <dgm:spPr/>
      <dgm:t>
        <a:bodyPr/>
        <a:lstStyle/>
        <a:p>
          <a:endParaRPr lang="en-US"/>
        </a:p>
      </dgm:t>
    </dgm:pt>
    <dgm:pt modelId="{754C3A31-25D9-438B-BFFF-F192AF2884E8}">
      <dgm:prSet custT="1"/>
      <dgm:spPr/>
      <dgm:t>
        <a:bodyPr/>
        <a:lstStyle/>
        <a:p>
          <a:r>
            <a:rPr lang="en-US" sz="1600" dirty="0"/>
            <a:t>AMD Ryzen 3000 Series</a:t>
          </a:r>
        </a:p>
      </dgm:t>
    </dgm:pt>
    <dgm:pt modelId="{C1789274-93C9-4B8C-9DDB-A2199FB21484}" type="parTrans" cxnId="{FBDB0123-6408-4A97-8A8D-AC1BE7AEB94C}">
      <dgm:prSet/>
      <dgm:spPr/>
      <dgm:t>
        <a:bodyPr/>
        <a:lstStyle/>
        <a:p>
          <a:endParaRPr lang="en-US"/>
        </a:p>
      </dgm:t>
    </dgm:pt>
    <dgm:pt modelId="{6DE1EC27-4DE6-4622-8AF7-A99E65436FC8}" type="sibTrans" cxnId="{FBDB0123-6408-4A97-8A8D-AC1BE7AEB94C}">
      <dgm:prSet/>
      <dgm:spPr/>
      <dgm:t>
        <a:bodyPr/>
        <a:lstStyle/>
        <a:p>
          <a:endParaRPr lang="en-US"/>
        </a:p>
      </dgm:t>
    </dgm:pt>
    <dgm:pt modelId="{34B3830E-12FD-4808-BEFF-F85B9CE061E3}">
      <dgm:prSet custT="1"/>
      <dgm:spPr/>
      <dgm:t>
        <a:bodyPr/>
        <a:lstStyle/>
        <a:p>
          <a:r>
            <a:rPr lang="en-US" sz="1100" dirty="0"/>
            <a:t>Architecture: 64-bit</a:t>
          </a:r>
        </a:p>
      </dgm:t>
    </dgm:pt>
    <dgm:pt modelId="{85C76395-6E6E-4D67-BA4B-A73E0AEC9412}" type="parTrans" cxnId="{A4259841-150C-4947-B7B7-59D50408D9AB}">
      <dgm:prSet/>
      <dgm:spPr/>
      <dgm:t>
        <a:bodyPr/>
        <a:lstStyle/>
        <a:p>
          <a:endParaRPr lang="en-US"/>
        </a:p>
      </dgm:t>
    </dgm:pt>
    <dgm:pt modelId="{F320789F-3122-4B72-B111-6EFD1B241BDD}" type="sibTrans" cxnId="{A4259841-150C-4947-B7B7-59D50408D9AB}">
      <dgm:prSet/>
      <dgm:spPr/>
      <dgm:t>
        <a:bodyPr/>
        <a:lstStyle/>
        <a:p>
          <a:endParaRPr lang="en-US"/>
        </a:p>
      </dgm:t>
    </dgm:pt>
    <dgm:pt modelId="{B50FADAC-BAB4-4F5D-8C06-F3941D6153F7}">
      <dgm:prSet custT="1"/>
      <dgm:spPr/>
      <dgm:t>
        <a:bodyPr/>
        <a:lstStyle/>
        <a:p>
          <a:r>
            <a:rPr lang="en-US" sz="1100"/>
            <a:t>Clock Speed: 3.5 GHz - 4.6 GHz</a:t>
          </a:r>
        </a:p>
      </dgm:t>
    </dgm:pt>
    <dgm:pt modelId="{17624EA3-7B63-48ED-A2F5-63DFA6794BC9}" type="parTrans" cxnId="{68BE4262-F530-4FDA-8A5E-8665D65149F1}">
      <dgm:prSet/>
      <dgm:spPr/>
      <dgm:t>
        <a:bodyPr/>
        <a:lstStyle/>
        <a:p>
          <a:endParaRPr lang="en-US"/>
        </a:p>
      </dgm:t>
    </dgm:pt>
    <dgm:pt modelId="{692AE62D-B1F4-4CF1-94B5-AB7564CF0CBC}" type="sibTrans" cxnId="{68BE4262-F530-4FDA-8A5E-8665D65149F1}">
      <dgm:prSet/>
      <dgm:spPr/>
      <dgm:t>
        <a:bodyPr/>
        <a:lstStyle/>
        <a:p>
          <a:endParaRPr lang="en-US"/>
        </a:p>
      </dgm:t>
    </dgm:pt>
    <dgm:pt modelId="{67073364-05D6-4613-9F66-5332BFCA20B2}">
      <dgm:prSet custT="1"/>
      <dgm:spPr/>
      <dgm:t>
        <a:bodyPr/>
        <a:lstStyle/>
        <a:p>
          <a:r>
            <a:rPr lang="en-US" sz="1100" dirty="0"/>
            <a:t>Notes: Utilized 7nm technology to improve performance and energy efficiency, with significant performance enhancements compared to previous generations.</a:t>
          </a:r>
        </a:p>
      </dgm:t>
    </dgm:pt>
    <dgm:pt modelId="{0FA58E70-A6CA-4674-92C4-284789B0A3D5}" type="parTrans" cxnId="{DA06F4C3-C62A-4B8F-B44A-48690C398F89}">
      <dgm:prSet/>
      <dgm:spPr/>
      <dgm:t>
        <a:bodyPr/>
        <a:lstStyle/>
        <a:p>
          <a:endParaRPr lang="en-US"/>
        </a:p>
      </dgm:t>
    </dgm:pt>
    <dgm:pt modelId="{D9B370C8-79F0-4610-8AE1-20FF2D842A74}" type="sibTrans" cxnId="{DA06F4C3-C62A-4B8F-B44A-48690C398F89}">
      <dgm:prSet/>
      <dgm:spPr/>
      <dgm:t>
        <a:bodyPr/>
        <a:lstStyle/>
        <a:p>
          <a:endParaRPr lang="en-US"/>
        </a:p>
      </dgm:t>
    </dgm:pt>
    <dgm:pt modelId="{47E2A84D-9EAB-4C2D-B0F3-A9AC1AC2E292}">
      <dgm:prSet/>
      <dgm:spPr/>
      <dgm:t>
        <a:bodyPr/>
        <a:lstStyle/>
        <a:p>
          <a:r>
            <a:rPr lang="en-US"/>
            <a:t>2020</a:t>
          </a:r>
        </a:p>
      </dgm:t>
    </dgm:pt>
    <dgm:pt modelId="{56590935-5BD6-439D-ADB7-2EB53A2E5D77}" type="parTrans" cxnId="{25F8E331-E108-4C23-9340-DFE85234123E}">
      <dgm:prSet/>
      <dgm:spPr/>
      <dgm:t>
        <a:bodyPr/>
        <a:lstStyle/>
        <a:p>
          <a:endParaRPr lang="en-US"/>
        </a:p>
      </dgm:t>
    </dgm:pt>
    <dgm:pt modelId="{586AEDDA-D4BA-4CE7-A933-4317E858C727}" type="sibTrans" cxnId="{25F8E331-E108-4C23-9340-DFE85234123E}">
      <dgm:prSet/>
      <dgm:spPr/>
      <dgm:t>
        <a:bodyPr/>
        <a:lstStyle/>
        <a:p>
          <a:endParaRPr lang="en-US"/>
        </a:p>
      </dgm:t>
    </dgm:pt>
    <dgm:pt modelId="{B9CA502B-7680-4620-84D7-483642A17561}">
      <dgm:prSet custT="1"/>
      <dgm:spPr/>
      <dgm:t>
        <a:bodyPr/>
        <a:lstStyle/>
        <a:p>
          <a:r>
            <a:rPr lang="en-US" sz="1800" dirty="0"/>
            <a:t>AMD Ryzen 5000 Series</a:t>
          </a:r>
        </a:p>
      </dgm:t>
    </dgm:pt>
    <dgm:pt modelId="{7129A26E-61A2-42AE-9FD5-CBCACA1F59DD}" type="parTrans" cxnId="{758C5461-D283-4EF3-ADAB-C3CE185F625B}">
      <dgm:prSet/>
      <dgm:spPr/>
      <dgm:t>
        <a:bodyPr/>
        <a:lstStyle/>
        <a:p>
          <a:endParaRPr lang="en-US"/>
        </a:p>
      </dgm:t>
    </dgm:pt>
    <dgm:pt modelId="{E7C2DB38-15DE-4FA2-AA67-F916673DDB30}" type="sibTrans" cxnId="{758C5461-D283-4EF3-ADAB-C3CE185F625B}">
      <dgm:prSet/>
      <dgm:spPr/>
      <dgm:t>
        <a:bodyPr/>
        <a:lstStyle/>
        <a:p>
          <a:endParaRPr lang="en-US"/>
        </a:p>
      </dgm:t>
    </dgm:pt>
    <dgm:pt modelId="{DFA894F2-0FAF-43B8-8A6C-4051186DC5A0}">
      <dgm:prSet custT="1"/>
      <dgm:spPr/>
      <dgm:t>
        <a:bodyPr/>
        <a:lstStyle/>
        <a:p>
          <a:r>
            <a:rPr lang="en-US" sz="1200" dirty="0"/>
            <a:t>Architecture: 64-bit</a:t>
          </a:r>
        </a:p>
      </dgm:t>
    </dgm:pt>
    <dgm:pt modelId="{03D23D05-3492-47CA-802B-93447D909D91}" type="parTrans" cxnId="{F1F7AA95-363F-4A2F-AB9C-5C33EF2F201D}">
      <dgm:prSet/>
      <dgm:spPr/>
      <dgm:t>
        <a:bodyPr/>
        <a:lstStyle/>
        <a:p>
          <a:endParaRPr lang="en-US"/>
        </a:p>
      </dgm:t>
    </dgm:pt>
    <dgm:pt modelId="{90C92350-D187-4157-825D-D66F4C6D9BF5}" type="sibTrans" cxnId="{F1F7AA95-363F-4A2F-AB9C-5C33EF2F201D}">
      <dgm:prSet/>
      <dgm:spPr/>
      <dgm:t>
        <a:bodyPr/>
        <a:lstStyle/>
        <a:p>
          <a:endParaRPr lang="en-US"/>
        </a:p>
      </dgm:t>
    </dgm:pt>
    <dgm:pt modelId="{E5C6BE23-E824-44FA-ACAB-B5E425F120B1}">
      <dgm:prSet custT="1"/>
      <dgm:spPr/>
      <dgm:t>
        <a:bodyPr/>
        <a:lstStyle/>
        <a:p>
          <a:r>
            <a:rPr lang="en-US" sz="1200" dirty="0"/>
            <a:t>Clock Speed: 3.4 GHz - 4.9 GHz</a:t>
          </a:r>
        </a:p>
      </dgm:t>
    </dgm:pt>
    <dgm:pt modelId="{433DFE58-A3BE-4F3C-A07A-BAB8644DE2E3}" type="parTrans" cxnId="{7EF26E5C-8159-4543-84CF-E7E24270D55C}">
      <dgm:prSet/>
      <dgm:spPr/>
      <dgm:t>
        <a:bodyPr/>
        <a:lstStyle/>
        <a:p>
          <a:endParaRPr lang="en-US"/>
        </a:p>
      </dgm:t>
    </dgm:pt>
    <dgm:pt modelId="{4AC35657-B1D5-4145-8E83-BF90BFFC6AFF}" type="sibTrans" cxnId="{7EF26E5C-8159-4543-84CF-E7E24270D55C}">
      <dgm:prSet/>
      <dgm:spPr/>
      <dgm:t>
        <a:bodyPr/>
        <a:lstStyle/>
        <a:p>
          <a:endParaRPr lang="en-US"/>
        </a:p>
      </dgm:t>
    </dgm:pt>
    <dgm:pt modelId="{FC3448F0-2436-4095-8E90-4A58DD2E8CCC}">
      <dgm:prSet custT="1"/>
      <dgm:spPr/>
      <dgm:t>
        <a:bodyPr/>
        <a:lstStyle/>
        <a:p>
          <a:r>
            <a:rPr lang="en-US" sz="1200" dirty="0"/>
            <a:t>Notes: Based on Zen 3 architecture, it delivered notable improvements in gaming and processing performance.</a:t>
          </a:r>
        </a:p>
      </dgm:t>
    </dgm:pt>
    <dgm:pt modelId="{1E3209E1-BC89-402B-BBF6-FA94E9CF985B}" type="parTrans" cxnId="{A2B69D3E-513E-423B-9C62-B1B3263DD9CC}">
      <dgm:prSet/>
      <dgm:spPr/>
      <dgm:t>
        <a:bodyPr/>
        <a:lstStyle/>
        <a:p>
          <a:endParaRPr lang="en-US"/>
        </a:p>
      </dgm:t>
    </dgm:pt>
    <dgm:pt modelId="{AE50AB4F-4286-4AF4-8458-99229EA48DC8}" type="sibTrans" cxnId="{A2B69D3E-513E-423B-9C62-B1B3263DD9CC}">
      <dgm:prSet/>
      <dgm:spPr/>
      <dgm:t>
        <a:bodyPr/>
        <a:lstStyle/>
        <a:p>
          <a:endParaRPr lang="en-US"/>
        </a:p>
      </dgm:t>
    </dgm:pt>
    <dgm:pt modelId="{E48CBD9A-4BF5-4840-A252-8E40E9FD099D}" type="pres">
      <dgm:prSet presAssocID="{334F442E-5FF8-4271-8E4B-A43C4498C669}" presName="Name0" presStyleCnt="0">
        <dgm:presLayoutVars>
          <dgm:animLvl val="lvl"/>
          <dgm:resizeHandles val="exact"/>
        </dgm:presLayoutVars>
      </dgm:prSet>
      <dgm:spPr/>
    </dgm:pt>
    <dgm:pt modelId="{EA73E25C-FFFE-4443-996B-8B88339283D4}" type="pres">
      <dgm:prSet presAssocID="{B73B04A6-B156-4D37-BB8E-B931B8EDCE16}" presName="composite" presStyleCnt="0"/>
      <dgm:spPr/>
    </dgm:pt>
    <dgm:pt modelId="{8534E827-AAA3-4B44-B537-330E6DC346A4}" type="pres">
      <dgm:prSet presAssocID="{B73B04A6-B156-4D37-BB8E-B931B8EDCE16}" presName="L" presStyleLbl="solidFgAcc1" presStyleIdx="0" presStyleCnt="4">
        <dgm:presLayoutVars>
          <dgm:chMax val="0"/>
          <dgm:chPref val="0"/>
        </dgm:presLayoutVars>
      </dgm:prSet>
      <dgm:spPr/>
    </dgm:pt>
    <dgm:pt modelId="{F2FE7951-EF87-4BB4-B3BA-A08F7C9075D6}" type="pres">
      <dgm:prSet presAssocID="{B73B04A6-B156-4D37-BB8E-B931B8EDCE16}" presName="parTx" presStyleLbl="alignNode1" presStyleIdx="0" presStyleCnt="4">
        <dgm:presLayoutVars>
          <dgm:chMax val="0"/>
          <dgm:chPref val="0"/>
          <dgm:bulletEnabled val="1"/>
        </dgm:presLayoutVars>
      </dgm:prSet>
      <dgm:spPr/>
    </dgm:pt>
    <dgm:pt modelId="{95DFBF86-653C-493A-834E-659368500296}" type="pres">
      <dgm:prSet presAssocID="{B73B04A6-B156-4D37-BB8E-B931B8EDCE16}" presName="desTx" presStyleLbl="revTx" presStyleIdx="0" presStyleCnt="4">
        <dgm:presLayoutVars>
          <dgm:chMax val="0"/>
          <dgm:chPref val="0"/>
          <dgm:bulletEnabled val="1"/>
        </dgm:presLayoutVars>
      </dgm:prSet>
      <dgm:spPr/>
    </dgm:pt>
    <dgm:pt modelId="{B09D7B8D-4FD6-417D-9372-B5A2C0CADAF8}" type="pres">
      <dgm:prSet presAssocID="{B73B04A6-B156-4D37-BB8E-B931B8EDCE16}" presName="EmptyPlaceHolder" presStyleCnt="0"/>
      <dgm:spPr/>
    </dgm:pt>
    <dgm:pt modelId="{93716D1E-D331-40DC-BFBA-CDC3EA43914F}" type="pres">
      <dgm:prSet presAssocID="{AFFB97FE-144A-41EA-93BF-6A9C7715596B}" presName="space" presStyleCnt="0"/>
      <dgm:spPr/>
    </dgm:pt>
    <dgm:pt modelId="{7F391967-AB61-4915-916C-A7502320EFBF}" type="pres">
      <dgm:prSet presAssocID="{7ACAE661-FEF4-4B79-B03E-381870F49219}" presName="composite" presStyleCnt="0"/>
      <dgm:spPr/>
    </dgm:pt>
    <dgm:pt modelId="{3581F3EA-962C-44B4-8BB4-D76873D40898}" type="pres">
      <dgm:prSet presAssocID="{7ACAE661-FEF4-4B79-B03E-381870F49219}" presName="L" presStyleLbl="solidFgAcc1" presStyleIdx="1" presStyleCnt="4">
        <dgm:presLayoutVars>
          <dgm:chMax val="0"/>
          <dgm:chPref val="0"/>
        </dgm:presLayoutVars>
      </dgm:prSet>
      <dgm:spPr/>
    </dgm:pt>
    <dgm:pt modelId="{3CDE43E3-CA5B-4F42-A6C4-54BD99587864}" type="pres">
      <dgm:prSet presAssocID="{7ACAE661-FEF4-4B79-B03E-381870F49219}" presName="parTx" presStyleLbl="alignNode1" presStyleIdx="1" presStyleCnt="4">
        <dgm:presLayoutVars>
          <dgm:chMax val="0"/>
          <dgm:chPref val="0"/>
          <dgm:bulletEnabled val="1"/>
        </dgm:presLayoutVars>
      </dgm:prSet>
      <dgm:spPr/>
    </dgm:pt>
    <dgm:pt modelId="{CED918A8-47F0-4E5B-A903-7F297E8BB8D1}" type="pres">
      <dgm:prSet presAssocID="{7ACAE661-FEF4-4B79-B03E-381870F49219}" presName="desTx" presStyleLbl="revTx" presStyleIdx="1" presStyleCnt="4">
        <dgm:presLayoutVars>
          <dgm:chMax val="0"/>
          <dgm:chPref val="0"/>
          <dgm:bulletEnabled val="1"/>
        </dgm:presLayoutVars>
      </dgm:prSet>
      <dgm:spPr/>
    </dgm:pt>
    <dgm:pt modelId="{A983CDB5-D114-4397-B3C8-5824D50AA29F}" type="pres">
      <dgm:prSet presAssocID="{7ACAE661-FEF4-4B79-B03E-381870F49219}" presName="EmptyPlaceHolder" presStyleCnt="0"/>
      <dgm:spPr/>
    </dgm:pt>
    <dgm:pt modelId="{22C4C912-CA58-49E1-B06E-59B1170199A3}" type="pres">
      <dgm:prSet presAssocID="{BF7E99F1-C034-446B-A085-3ECBD117CD64}" presName="space" presStyleCnt="0"/>
      <dgm:spPr/>
    </dgm:pt>
    <dgm:pt modelId="{6580B07D-252D-4822-9CE6-A0639AFBEF57}" type="pres">
      <dgm:prSet presAssocID="{64B49D80-BC8D-4635-98CB-132539EF534B}" presName="composite" presStyleCnt="0"/>
      <dgm:spPr/>
    </dgm:pt>
    <dgm:pt modelId="{0147FBE9-9D52-4227-9426-2A3E90445EB4}" type="pres">
      <dgm:prSet presAssocID="{64B49D80-BC8D-4635-98CB-132539EF534B}" presName="L" presStyleLbl="solidFgAcc1" presStyleIdx="2" presStyleCnt="4">
        <dgm:presLayoutVars>
          <dgm:chMax val="0"/>
          <dgm:chPref val="0"/>
        </dgm:presLayoutVars>
      </dgm:prSet>
      <dgm:spPr/>
    </dgm:pt>
    <dgm:pt modelId="{E5720A93-E497-4583-BC55-6C5C8B0E9F37}" type="pres">
      <dgm:prSet presAssocID="{64B49D80-BC8D-4635-98CB-132539EF534B}" presName="parTx" presStyleLbl="alignNode1" presStyleIdx="2" presStyleCnt="4">
        <dgm:presLayoutVars>
          <dgm:chMax val="0"/>
          <dgm:chPref val="0"/>
          <dgm:bulletEnabled val="1"/>
        </dgm:presLayoutVars>
      </dgm:prSet>
      <dgm:spPr/>
    </dgm:pt>
    <dgm:pt modelId="{7B96C96B-331B-4EBD-8F0B-B3718C8DCA62}" type="pres">
      <dgm:prSet presAssocID="{64B49D80-BC8D-4635-98CB-132539EF534B}" presName="desTx" presStyleLbl="revTx" presStyleIdx="2" presStyleCnt="4">
        <dgm:presLayoutVars>
          <dgm:chMax val="0"/>
          <dgm:chPref val="0"/>
          <dgm:bulletEnabled val="1"/>
        </dgm:presLayoutVars>
      </dgm:prSet>
      <dgm:spPr/>
    </dgm:pt>
    <dgm:pt modelId="{56ACF13F-32E5-4779-AD85-E45C96E46688}" type="pres">
      <dgm:prSet presAssocID="{64B49D80-BC8D-4635-98CB-132539EF534B}" presName="EmptyPlaceHolder" presStyleCnt="0"/>
      <dgm:spPr/>
    </dgm:pt>
    <dgm:pt modelId="{DF5BD1A0-8492-4008-940F-867BBBE857F9}" type="pres">
      <dgm:prSet presAssocID="{FEF0ED0F-FDB4-4D5F-98B0-AE752BCB2DA8}" presName="space" presStyleCnt="0"/>
      <dgm:spPr/>
    </dgm:pt>
    <dgm:pt modelId="{F40CD45A-49F3-4E97-A642-FF068F39300C}" type="pres">
      <dgm:prSet presAssocID="{47E2A84D-9EAB-4C2D-B0F3-A9AC1AC2E292}" presName="composite" presStyleCnt="0"/>
      <dgm:spPr/>
    </dgm:pt>
    <dgm:pt modelId="{057D8308-25D1-4133-9592-F91E45E7FDBB}" type="pres">
      <dgm:prSet presAssocID="{47E2A84D-9EAB-4C2D-B0F3-A9AC1AC2E292}" presName="L" presStyleLbl="solidFgAcc1" presStyleIdx="3" presStyleCnt="4">
        <dgm:presLayoutVars>
          <dgm:chMax val="0"/>
          <dgm:chPref val="0"/>
        </dgm:presLayoutVars>
      </dgm:prSet>
      <dgm:spPr/>
    </dgm:pt>
    <dgm:pt modelId="{A167CC04-B384-4DC0-8C63-D70D187CDB27}" type="pres">
      <dgm:prSet presAssocID="{47E2A84D-9EAB-4C2D-B0F3-A9AC1AC2E292}" presName="parTx" presStyleLbl="alignNode1" presStyleIdx="3" presStyleCnt="4">
        <dgm:presLayoutVars>
          <dgm:chMax val="0"/>
          <dgm:chPref val="0"/>
          <dgm:bulletEnabled val="1"/>
        </dgm:presLayoutVars>
      </dgm:prSet>
      <dgm:spPr/>
    </dgm:pt>
    <dgm:pt modelId="{64B22003-6D23-49B5-AA57-A115570F0244}" type="pres">
      <dgm:prSet presAssocID="{47E2A84D-9EAB-4C2D-B0F3-A9AC1AC2E292}" presName="desTx" presStyleLbl="revTx" presStyleIdx="3" presStyleCnt="4">
        <dgm:presLayoutVars>
          <dgm:chMax val="0"/>
          <dgm:chPref val="0"/>
          <dgm:bulletEnabled val="1"/>
        </dgm:presLayoutVars>
      </dgm:prSet>
      <dgm:spPr/>
    </dgm:pt>
    <dgm:pt modelId="{D1DB735E-BEAF-4EE1-926A-86461F2C1FB7}" type="pres">
      <dgm:prSet presAssocID="{47E2A84D-9EAB-4C2D-B0F3-A9AC1AC2E292}" presName="EmptyPlaceHolder" presStyleCnt="0"/>
      <dgm:spPr/>
    </dgm:pt>
  </dgm:ptLst>
  <dgm:cxnLst>
    <dgm:cxn modelId="{EF63AB01-A6C5-4BF9-A0DC-EF13D3F2580B}" type="presOf" srcId="{754C3A31-25D9-438B-BFFF-F192AF2884E8}" destId="{7B96C96B-331B-4EBD-8F0B-B3718C8DCA62}" srcOrd="0" destOrd="0" presId="urn:microsoft.com/office/officeart/2016/7/layout/AccentHomeChevronProcess"/>
    <dgm:cxn modelId="{424C4604-277C-4A93-B07C-9BFB49EACF5F}" srcId="{334F442E-5FF8-4271-8E4B-A43C4498C669}" destId="{B73B04A6-B156-4D37-BB8E-B931B8EDCE16}" srcOrd="0" destOrd="0" parTransId="{8208841E-F52D-4EB4-8994-1B22095B0C9E}" sibTransId="{AFFB97FE-144A-41EA-93BF-6A9C7715596B}"/>
    <dgm:cxn modelId="{3CB2690B-C6C5-4A34-8243-F900183CD1F4}" type="presOf" srcId="{47E2A84D-9EAB-4C2D-B0F3-A9AC1AC2E292}" destId="{A167CC04-B384-4DC0-8C63-D70D187CDB27}" srcOrd="0" destOrd="0" presId="urn:microsoft.com/office/officeart/2016/7/layout/AccentHomeChevronProcess"/>
    <dgm:cxn modelId="{402DEE0C-4618-490D-9E48-A6EDF911F42E}" type="presOf" srcId="{CC7E53BB-9DC7-4B14-A85C-427E30CEBA21}" destId="{CED918A8-47F0-4E5B-A903-7F297E8BB8D1}" srcOrd="0" destOrd="3" presId="urn:microsoft.com/office/officeart/2016/7/layout/AccentHomeChevronProcess"/>
    <dgm:cxn modelId="{0250970E-6CB3-4E97-8600-94D9E7737C6C}" srcId="{8F1677D0-5C79-494C-B6CA-DC83D82B7195}" destId="{D0479149-160D-4473-AAFD-EB354F1CB39D}" srcOrd="1" destOrd="0" parTransId="{5D96AFAA-E53B-44CD-87E6-E06D12C161BE}" sibTransId="{CF33646F-47CA-4294-B32D-4423E1DF862C}"/>
    <dgm:cxn modelId="{99D52710-9924-45B3-962A-505EF9630C94}" type="presOf" srcId="{67073364-05D6-4613-9F66-5332BFCA20B2}" destId="{7B96C96B-331B-4EBD-8F0B-B3718C8DCA62}" srcOrd="0" destOrd="3" presId="urn:microsoft.com/office/officeart/2016/7/layout/AccentHomeChevronProcess"/>
    <dgm:cxn modelId="{CA994C16-B07A-4912-803C-21477080D571}" type="presOf" srcId="{00E989FA-F571-4B2D-868C-C0996ABF9535}" destId="{95DFBF86-653C-493A-834E-659368500296}" srcOrd="0" destOrd="3" presId="urn:microsoft.com/office/officeart/2016/7/layout/AccentHomeChevronProcess"/>
    <dgm:cxn modelId="{FBDB0123-6408-4A97-8A8D-AC1BE7AEB94C}" srcId="{64B49D80-BC8D-4635-98CB-132539EF534B}" destId="{754C3A31-25D9-438B-BFFF-F192AF2884E8}" srcOrd="0" destOrd="0" parTransId="{C1789274-93C9-4B8C-9DDB-A2199FB21484}" sibTransId="{6DE1EC27-4DE6-4622-8AF7-A99E65436FC8}"/>
    <dgm:cxn modelId="{567F4329-A232-49FE-8663-852635ACB883}" srcId="{B73B04A6-B156-4D37-BB8E-B931B8EDCE16}" destId="{8F1677D0-5C79-494C-B6CA-DC83D82B7195}" srcOrd="0" destOrd="0" parTransId="{54479736-33E0-4984-AB5C-00362BD5AAEA}" sibTransId="{D10A0621-4EFF-4422-A8E4-BD8A0970F643}"/>
    <dgm:cxn modelId="{DF52AB31-4E8D-4186-A7FD-64B37796D3F0}" type="presOf" srcId="{FC3448F0-2436-4095-8E90-4A58DD2E8CCC}" destId="{64B22003-6D23-49B5-AA57-A115570F0244}" srcOrd="0" destOrd="3" presId="urn:microsoft.com/office/officeart/2016/7/layout/AccentHomeChevronProcess"/>
    <dgm:cxn modelId="{25F8E331-E108-4C23-9340-DFE85234123E}" srcId="{334F442E-5FF8-4271-8E4B-A43C4498C669}" destId="{47E2A84D-9EAB-4C2D-B0F3-A9AC1AC2E292}" srcOrd="3" destOrd="0" parTransId="{56590935-5BD6-439D-ADB7-2EB53A2E5D77}" sibTransId="{586AEDDA-D4BA-4CE7-A933-4317E858C727}"/>
    <dgm:cxn modelId="{70158938-4579-459A-A8ED-2CC6C3A8F27F}" type="presOf" srcId="{182ECD01-8C55-4687-8BA0-0F6C19EC5BFF}" destId="{CED918A8-47F0-4E5B-A903-7F297E8BB8D1}" srcOrd="0" destOrd="2" presId="urn:microsoft.com/office/officeart/2016/7/layout/AccentHomeChevronProcess"/>
    <dgm:cxn modelId="{A2B69D3E-513E-423B-9C62-B1B3263DD9CC}" srcId="{B9CA502B-7680-4620-84D7-483642A17561}" destId="{FC3448F0-2436-4095-8E90-4A58DD2E8CCC}" srcOrd="2" destOrd="0" parTransId="{1E3209E1-BC89-402B-BBF6-FA94E9CF985B}" sibTransId="{AE50AB4F-4286-4AF4-8458-99229EA48DC8}"/>
    <dgm:cxn modelId="{7EF26E5C-8159-4543-84CF-E7E24270D55C}" srcId="{B9CA502B-7680-4620-84D7-483642A17561}" destId="{E5C6BE23-E824-44FA-ACAB-B5E425F120B1}" srcOrd="1" destOrd="0" parTransId="{433DFE58-A3BE-4F3C-A07A-BAB8644DE2E3}" sibTransId="{4AC35657-B1D5-4145-8E83-BF90BFFC6AFF}"/>
    <dgm:cxn modelId="{758C5461-D283-4EF3-ADAB-C3CE185F625B}" srcId="{47E2A84D-9EAB-4C2D-B0F3-A9AC1AC2E292}" destId="{B9CA502B-7680-4620-84D7-483642A17561}" srcOrd="0" destOrd="0" parTransId="{7129A26E-61A2-42AE-9FD5-CBCACA1F59DD}" sibTransId="{E7C2DB38-15DE-4FA2-AA67-F916673DDB30}"/>
    <dgm:cxn modelId="{A4259841-150C-4947-B7B7-59D50408D9AB}" srcId="{754C3A31-25D9-438B-BFFF-F192AF2884E8}" destId="{34B3830E-12FD-4808-BEFF-F85B9CE061E3}" srcOrd="0" destOrd="0" parTransId="{85C76395-6E6E-4D67-BA4B-A73E0AEC9412}" sibTransId="{F320789F-3122-4B72-B111-6EFD1B241BDD}"/>
    <dgm:cxn modelId="{68BE4262-F530-4FDA-8A5E-8665D65149F1}" srcId="{754C3A31-25D9-438B-BFFF-F192AF2884E8}" destId="{B50FADAC-BAB4-4F5D-8C06-F3941D6153F7}" srcOrd="1" destOrd="0" parTransId="{17624EA3-7B63-48ED-A2F5-63DFA6794BC9}" sibTransId="{692AE62D-B1F4-4CF1-94B5-AB7564CF0CBC}"/>
    <dgm:cxn modelId="{6DEC5465-5925-4860-A287-BF48300BEB65}" srcId="{2B94D7CE-FAD1-4CAF-8990-6397CAC44732}" destId="{CC7E53BB-9DC7-4B14-A85C-427E30CEBA21}" srcOrd="2" destOrd="0" parTransId="{73D762B8-A11C-446E-A41B-AB1981308CC0}" sibTransId="{96D7F1FF-1D41-44E4-8044-5D734F4E9069}"/>
    <dgm:cxn modelId="{004EA245-4C28-4C6E-BF10-8B1519CE6B2C}" srcId="{2B94D7CE-FAD1-4CAF-8990-6397CAC44732}" destId="{1D280137-18FC-4C67-A905-50BBF4AA8263}" srcOrd="0" destOrd="0" parTransId="{C5FDDF9F-289A-4A0E-9A94-023B2DFD5762}" sibTransId="{907C5EE8-058C-4366-AE5C-2C0159E29B92}"/>
    <dgm:cxn modelId="{F4D5254C-8286-43C5-A7FB-CE9BE5BBCDCC}" type="presOf" srcId="{B73B04A6-B156-4D37-BB8E-B931B8EDCE16}" destId="{F2FE7951-EF87-4BB4-B3BA-A08F7C9075D6}" srcOrd="0" destOrd="0" presId="urn:microsoft.com/office/officeart/2016/7/layout/AccentHomeChevronProcess"/>
    <dgm:cxn modelId="{85059C50-B782-4D3E-950A-E01F59E85B27}" type="presOf" srcId="{DFA894F2-0FAF-43B8-8A6C-4051186DC5A0}" destId="{64B22003-6D23-49B5-AA57-A115570F0244}" srcOrd="0" destOrd="1" presId="urn:microsoft.com/office/officeart/2016/7/layout/AccentHomeChevronProcess"/>
    <dgm:cxn modelId="{5CF7D051-C7C1-42D9-899C-BB6821EB6AA2}" type="presOf" srcId="{B9CA502B-7680-4620-84D7-483642A17561}" destId="{64B22003-6D23-49B5-AA57-A115570F0244}" srcOrd="0" destOrd="0" presId="urn:microsoft.com/office/officeart/2016/7/layout/AccentHomeChevronProcess"/>
    <dgm:cxn modelId="{3086618A-3B5D-4DF3-86ED-106F52B81E5F}" type="presOf" srcId="{334F442E-5FF8-4271-8E4B-A43C4498C669}" destId="{E48CBD9A-4BF5-4840-A252-8E40E9FD099D}" srcOrd="0" destOrd="0" presId="urn:microsoft.com/office/officeart/2016/7/layout/AccentHomeChevronProcess"/>
    <dgm:cxn modelId="{A3B9DF91-1805-4D66-8EFC-92C5B8BFD876}" type="presOf" srcId="{E5C6BE23-E824-44FA-ACAB-B5E425F120B1}" destId="{64B22003-6D23-49B5-AA57-A115570F0244}" srcOrd="0" destOrd="2" presId="urn:microsoft.com/office/officeart/2016/7/layout/AccentHomeChevronProcess"/>
    <dgm:cxn modelId="{F1F7AA95-363F-4A2F-AB9C-5C33EF2F201D}" srcId="{B9CA502B-7680-4620-84D7-483642A17561}" destId="{DFA894F2-0FAF-43B8-8A6C-4051186DC5A0}" srcOrd="0" destOrd="0" parTransId="{03D23D05-3492-47CA-802B-93447D909D91}" sibTransId="{90C92350-D187-4157-825D-D66F4C6D9BF5}"/>
    <dgm:cxn modelId="{4EA64BAB-D267-4A60-BEE3-0FC123C66D7F}" type="presOf" srcId="{34B3830E-12FD-4808-BEFF-F85B9CE061E3}" destId="{7B96C96B-331B-4EBD-8F0B-B3718C8DCA62}" srcOrd="0" destOrd="1" presId="urn:microsoft.com/office/officeart/2016/7/layout/AccentHomeChevronProcess"/>
    <dgm:cxn modelId="{EAC5C3AE-FD86-4BF7-81B3-0B9408D569FE}" srcId="{8F1677D0-5C79-494C-B6CA-DC83D82B7195}" destId="{22BE13E9-193E-440F-8662-268947C21B5C}" srcOrd="0" destOrd="0" parTransId="{068E99D0-C5E1-4982-BAA0-92DD6AA75DD1}" sibTransId="{91DC34F8-F9FF-40FE-86EB-6462AF1C7ED9}"/>
    <dgm:cxn modelId="{EF050AC3-38E4-4A7B-9818-2451012880EF}" type="presOf" srcId="{64B49D80-BC8D-4635-98CB-132539EF534B}" destId="{E5720A93-E497-4583-BC55-6C5C8B0E9F37}" srcOrd="0" destOrd="0" presId="urn:microsoft.com/office/officeart/2016/7/layout/AccentHomeChevronProcess"/>
    <dgm:cxn modelId="{5A0D64C3-08AC-431E-BFB7-0A19541F1EB9}" srcId="{334F442E-5FF8-4271-8E4B-A43C4498C669}" destId="{7ACAE661-FEF4-4B79-B03E-381870F49219}" srcOrd="1" destOrd="0" parTransId="{51DCA236-985B-4168-B8C2-6AC445D01C82}" sibTransId="{BF7E99F1-C034-446B-A085-3ECBD117CD64}"/>
    <dgm:cxn modelId="{DA06F4C3-C62A-4B8F-B44A-48690C398F89}" srcId="{754C3A31-25D9-438B-BFFF-F192AF2884E8}" destId="{67073364-05D6-4613-9F66-5332BFCA20B2}" srcOrd="2" destOrd="0" parTransId="{0FA58E70-A6CA-4674-92C4-284789B0A3D5}" sibTransId="{D9B370C8-79F0-4610-8AE1-20FF2D842A74}"/>
    <dgm:cxn modelId="{A188EEC6-F2E6-430A-839B-B0C5855094D4}" type="presOf" srcId="{7ACAE661-FEF4-4B79-B03E-381870F49219}" destId="{3CDE43E3-CA5B-4F42-A6C4-54BD99587864}" srcOrd="0" destOrd="0" presId="urn:microsoft.com/office/officeart/2016/7/layout/AccentHomeChevronProcess"/>
    <dgm:cxn modelId="{5687F7C9-7313-48AA-A83D-49156DA16C41}" srcId="{8F1677D0-5C79-494C-B6CA-DC83D82B7195}" destId="{00E989FA-F571-4B2D-868C-C0996ABF9535}" srcOrd="2" destOrd="0" parTransId="{F060CE90-EE30-4D43-910F-27A65DBE6B4B}" sibTransId="{2D3BB900-1447-4E0A-ADEB-90A54E3525E8}"/>
    <dgm:cxn modelId="{CF45CBCB-6AE0-44FC-828A-67C7A09EA312}" type="presOf" srcId="{B50FADAC-BAB4-4F5D-8C06-F3941D6153F7}" destId="{7B96C96B-331B-4EBD-8F0B-B3718C8DCA62}" srcOrd="0" destOrd="2" presId="urn:microsoft.com/office/officeart/2016/7/layout/AccentHomeChevronProcess"/>
    <dgm:cxn modelId="{5CDC9ACE-A87F-4F7A-B3EC-2535F89A5776}" type="presOf" srcId="{2B94D7CE-FAD1-4CAF-8990-6397CAC44732}" destId="{CED918A8-47F0-4E5B-A903-7F297E8BB8D1}" srcOrd="0" destOrd="0" presId="urn:microsoft.com/office/officeart/2016/7/layout/AccentHomeChevronProcess"/>
    <dgm:cxn modelId="{FB4952D7-45B4-4D73-83A9-81D191667C23}" srcId="{7ACAE661-FEF4-4B79-B03E-381870F49219}" destId="{2B94D7CE-FAD1-4CAF-8990-6397CAC44732}" srcOrd="0" destOrd="0" parTransId="{F54B4726-7696-4E10-981F-F0199E0BF32A}" sibTransId="{8C08ADA5-3F81-4FEB-B108-D38E4230F3DF}"/>
    <dgm:cxn modelId="{C5968FD8-FCE9-4CAD-B38D-F0CE41DD8EBC}" type="presOf" srcId="{8F1677D0-5C79-494C-B6CA-DC83D82B7195}" destId="{95DFBF86-653C-493A-834E-659368500296}" srcOrd="0" destOrd="0" presId="urn:microsoft.com/office/officeart/2016/7/layout/AccentHomeChevronProcess"/>
    <dgm:cxn modelId="{569F03E9-DA80-4252-87C8-BC39ABAC529A}" type="presOf" srcId="{D0479149-160D-4473-AAFD-EB354F1CB39D}" destId="{95DFBF86-653C-493A-834E-659368500296}" srcOrd="0" destOrd="2" presId="urn:microsoft.com/office/officeart/2016/7/layout/AccentHomeChevronProcess"/>
    <dgm:cxn modelId="{282203EB-7042-450D-BB3D-909754D0DEE6}" srcId="{2B94D7CE-FAD1-4CAF-8990-6397CAC44732}" destId="{182ECD01-8C55-4687-8BA0-0F6C19EC5BFF}" srcOrd="1" destOrd="0" parTransId="{440CCA73-02B5-4C55-BA8B-DCA559DE9416}" sibTransId="{36456E3F-1393-4C5C-8E72-39D39416284C}"/>
    <dgm:cxn modelId="{17A04CEB-51B7-4591-A76C-743603AFD123}" type="presOf" srcId="{22BE13E9-193E-440F-8662-268947C21B5C}" destId="{95DFBF86-653C-493A-834E-659368500296}" srcOrd="0" destOrd="1" presId="urn:microsoft.com/office/officeart/2016/7/layout/AccentHomeChevronProcess"/>
    <dgm:cxn modelId="{D15FF9F6-C9A5-47A1-A864-4582096F8E1C}" srcId="{334F442E-5FF8-4271-8E4B-A43C4498C669}" destId="{64B49D80-BC8D-4635-98CB-132539EF534B}" srcOrd="2" destOrd="0" parTransId="{00E0FB84-0C6E-4AE5-B88D-6A9AFC199447}" sibTransId="{FEF0ED0F-FDB4-4D5F-98B0-AE752BCB2DA8}"/>
    <dgm:cxn modelId="{755AF9F6-346F-414E-AA66-5CF8E44DCDCE}" type="presOf" srcId="{1D280137-18FC-4C67-A905-50BBF4AA8263}" destId="{CED918A8-47F0-4E5B-A903-7F297E8BB8D1}" srcOrd="0" destOrd="1" presId="urn:microsoft.com/office/officeart/2016/7/layout/AccentHomeChevronProcess"/>
    <dgm:cxn modelId="{4DC67CF2-D058-40D9-A1CD-E3B56EF33CF9}" type="presParOf" srcId="{E48CBD9A-4BF5-4840-A252-8E40E9FD099D}" destId="{EA73E25C-FFFE-4443-996B-8B88339283D4}" srcOrd="0" destOrd="0" presId="urn:microsoft.com/office/officeart/2016/7/layout/AccentHomeChevronProcess"/>
    <dgm:cxn modelId="{E0C94A24-9B6D-4C64-B046-EE9BDA9BE7C5}" type="presParOf" srcId="{EA73E25C-FFFE-4443-996B-8B88339283D4}" destId="{8534E827-AAA3-4B44-B537-330E6DC346A4}" srcOrd="0" destOrd="0" presId="urn:microsoft.com/office/officeart/2016/7/layout/AccentHomeChevronProcess"/>
    <dgm:cxn modelId="{99B06418-6A76-49F3-ACCF-7EF538BFB5E5}" type="presParOf" srcId="{EA73E25C-FFFE-4443-996B-8B88339283D4}" destId="{F2FE7951-EF87-4BB4-B3BA-A08F7C9075D6}" srcOrd="1" destOrd="0" presId="urn:microsoft.com/office/officeart/2016/7/layout/AccentHomeChevronProcess"/>
    <dgm:cxn modelId="{52CD538E-E00F-4628-8291-2645C3CF29E4}" type="presParOf" srcId="{EA73E25C-FFFE-4443-996B-8B88339283D4}" destId="{95DFBF86-653C-493A-834E-659368500296}" srcOrd="2" destOrd="0" presId="urn:microsoft.com/office/officeart/2016/7/layout/AccentHomeChevronProcess"/>
    <dgm:cxn modelId="{59ABA97E-39A3-46F6-9C39-0A657574A9D7}" type="presParOf" srcId="{EA73E25C-FFFE-4443-996B-8B88339283D4}" destId="{B09D7B8D-4FD6-417D-9372-B5A2C0CADAF8}" srcOrd="3" destOrd="0" presId="urn:microsoft.com/office/officeart/2016/7/layout/AccentHomeChevronProcess"/>
    <dgm:cxn modelId="{310A6110-AEC5-4C9A-9EB3-5F239167291E}" type="presParOf" srcId="{E48CBD9A-4BF5-4840-A252-8E40E9FD099D}" destId="{93716D1E-D331-40DC-BFBA-CDC3EA43914F}" srcOrd="1" destOrd="0" presId="urn:microsoft.com/office/officeart/2016/7/layout/AccentHomeChevronProcess"/>
    <dgm:cxn modelId="{A5066A8B-1AE1-4272-9A4F-399916A2F851}" type="presParOf" srcId="{E48CBD9A-4BF5-4840-A252-8E40E9FD099D}" destId="{7F391967-AB61-4915-916C-A7502320EFBF}" srcOrd="2" destOrd="0" presId="urn:microsoft.com/office/officeart/2016/7/layout/AccentHomeChevronProcess"/>
    <dgm:cxn modelId="{CFF96189-DD95-4F64-A303-A6970A5267AC}" type="presParOf" srcId="{7F391967-AB61-4915-916C-A7502320EFBF}" destId="{3581F3EA-962C-44B4-8BB4-D76873D40898}" srcOrd="0" destOrd="0" presId="urn:microsoft.com/office/officeart/2016/7/layout/AccentHomeChevronProcess"/>
    <dgm:cxn modelId="{D78338AD-D268-4617-B3DC-79904176A4C0}" type="presParOf" srcId="{7F391967-AB61-4915-916C-A7502320EFBF}" destId="{3CDE43E3-CA5B-4F42-A6C4-54BD99587864}" srcOrd="1" destOrd="0" presId="urn:microsoft.com/office/officeart/2016/7/layout/AccentHomeChevronProcess"/>
    <dgm:cxn modelId="{5DF2F26A-CC7B-472E-8F2A-0F4DCFB6A1F5}" type="presParOf" srcId="{7F391967-AB61-4915-916C-A7502320EFBF}" destId="{CED918A8-47F0-4E5B-A903-7F297E8BB8D1}" srcOrd="2" destOrd="0" presId="urn:microsoft.com/office/officeart/2016/7/layout/AccentHomeChevronProcess"/>
    <dgm:cxn modelId="{A4F7A434-C893-41DE-9BF7-9E21C5EF9B57}" type="presParOf" srcId="{7F391967-AB61-4915-916C-A7502320EFBF}" destId="{A983CDB5-D114-4397-B3C8-5824D50AA29F}" srcOrd="3" destOrd="0" presId="urn:microsoft.com/office/officeart/2016/7/layout/AccentHomeChevronProcess"/>
    <dgm:cxn modelId="{EB27F901-F7DB-4407-BA96-F287D4E320DC}" type="presParOf" srcId="{E48CBD9A-4BF5-4840-A252-8E40E9FD099D}" destId="{22C4C912-CA58-49E1-B06E-59B1170199A3}" srcOrd="3" destOrd="0" presId="urn:microsoft.com/office/officeart/2016/7/layout/AccentHomeChevronProcess"/>
    <dgm:cxn modelId="{4DBF8439-417F-4231-9AA9-AA1B2EFCDF9C}" type="presParOf" srcId="{E48CBD9A-4BF5-4840-A252-8E40E9FD099D}" destId="{6580B07D-252D-4822-9CE6-A0639AFBEF57}" srcOrd="4" destOrd="0" presId="urn:microsoft.com/office/officeart/2016/7/layout/AccentHomeChevronProcess"/>
    <dgm:cxn modelId="{65B51C10-181B-438F-9DAA-0B46139358E5}" type="presParOf" srcId="{6580B07D-252D-4822-9CE6-A0639AFBEF57}" destId="{0147FBE9-9D52-4227-9426-2A3E90445EB4}" srcOrd="0" destOrd="0" presId="urn:microsoft.com/office/officeart/2016/7/layout/AccentHomeChevronProcess"/>
    <dgm:cxn modelId="{55242E43-08CD-46EF-B61E-729EFDE261A5}" type="presParOf" srcId="{6580B07D-252D-4822-9CE6-A0639AFBEF57}" destId="{E5720A93-E497-4583-BC55-6C5C8B0E9F37}" srcOrd="1" destOrd="0" presId="urn:microsoft.com/office/officeart/2016/7/layout/AccentHomeChevronProcess"/>
    <dgm:cxn modelId="{3633AD9D-6B2C-4764-A322-E0C7B21BC4DF}" type="presParOf" srcId="{6580B07D-252D-4822-9CE6-A0639AFBEF57}" destId="{7B96C96B-331B-4EBD-8F0B-B3718C8DCA62}" srcOrd="2" destOrd="0" presId="urn:microsoft.com/office/officeart/2016/7/layout/AccentHomeChevronProcess"/>
    <dgm:cxn modelId="{C233BEAC-41F9-4BC3-BBD1-4AA5B1655D35}" type="presParOf" srcId="{6580B07D-252D-4822-9CE6-A0639AFBEF57}" destId="{56ACF13F-32E5-4779-AD85-E45C96E46688}" srcOrd="3" destOrd="0" presId="urn:microsoft.com/office/officeart/2016/7/layout/AccentHomeChevronProcess"/>
    <dgm:cxn modelId="{168D77C2-ABC7-465D-9BDB-E236A2ABCB12}" type="presParOf" srcId="{E48CBD9A-4BF5-4840-A252-8E40E9FD099D}" destId="{DF5BD1A0-8492-4008-940F-867BBBE857F9}" srcOrd="5" destOrd="0" presId="urn:microsoft.com/office/officeart/2016/7/layout/AccentHomeChevronProcess"/>
    <dgm:cxn modelId="{33FA8CE1-06F7-4A66-B5DE-14011F2E6E7F}" type="presParOf" srcId="{E48CBD9A-4BF5-4840-A252-8E40E9FD099D}" destId="{F40CD45A-49F3-4E97-A642-FF068F39300C}" srcOrd="6" destOrd="0" presId="urn:microsoft.com/office/officeart/2016/7/layout/AccentHomeChevronProcess"/>
    <dgm:cxn modelId="{8B365EEB-7E2C-4205-B3B6-9102F7F66B8D}" type="presParOf" srcId="{F40CD45A-49F3-4E97-A642-FF068F39300C}" destId="{057D8308-25D1-4133-9592-F91E45E7FDBB}" srcOrd="0" destOrd="0" presId="urn:microsoft.com/office/officeart/2016/7/layout/AccentHomeChevronProcess"/>
    <dgm:cxn modelId="{D4679557-83D3-4FA9-AC6A-62CB3315EA10}" type="presParOf" srcId="{F40CD45A-49F3-4E97-A642-FF068F39300C}" destId="{A167CC04-B384-4DC0-8C63-D70D187CDB27}" srcOrd="1" destOrd="0" presId="urn:microsoft.com/office/officeart/2016/7/layout/AccentHomeChevronProcess"/>
    <dgm:cxn modelId="{68116DCA-503A-4BB8-BBAA-1F3BBC5E2D5B}" type="presParOf" srcId="{F40CD45A-49F3-4E97-A642-FF068F39300C}" destId="{64B22003-6D23-49B5-AA57-A115570F0244}" srcOrd="2" destOrd="0" presId="urn:microsoft.com/office/officeart/2016/7/layout/AccentHomeChevronProcess"/>
    <dgm:cxn modelId="{240715D5-F440-4025-BF37-9BC1C5E2A39D}" type="presParOf" srcId="{F40CD45A-49F3-4E97-A642-FF068F39300C}" destId="{D1DB735E-BEAF-4EE1-926A-86461F2C1FB7}"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0822-5849-4E43-B080-D1894DDD156A}">
      <dsp:nvSpPr>
        <dsp:cNvPr id="0" name=""/>
        <dsp:cNvSpPr/>
      </dsp:nvSpPr>
      <dsp:spPr>
        <a:xfrm rot="5400000">
          <a:off x="6970456" y="-2808347"/>
          <a:ext cx="1204974" cy="7127476"/>
        </a:xfrm>
        <a:prstGeom prst="round2Same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1" i="0" kern="1200" baseline="0"/>
            <a:t>Release Date</a:t>
          </a:r>
          <a:r>
            <a:rPr lang="en-US" sz="1600" b="0" i="0" kern="1200" baseline="0"/>
            <a:t>: Mid-1970s</a:t>
          </a:r>
          <a:endParaRPr lang="en-US" sz="1600" kern="1200"/>
        </a:p>
        <a:p>
          <a:pPr marL="171450" lvl="1" indent="-171450" algn="l" defTabSz="711200">
            <a:lnSpc>
              <a:spcPct val="90000"/>
            </a:lnSpc>
            <a:spcBef>
              <a:spcPct val="0"/>
            </a:spcBef>
            <a:spcAft>
              <a:spcPct val="15000"/>
            </a:spcAft>
            <a:buChar char="•"/>
          </a:pPr>
          <a:r>
            <a:rPr lang="en-US" sz="1600" b="1" i="0" kern="1200" baseline="0"/>
            <a:t>Bit Width</a:t>
          </a:r>
          <a:r>
            <a:rPr lang="en-US" sz="1600" b="0" i="0" kern="1200" baseline="0"/>
            <a:t>: 8-bit</a:t>
          </a:r>
          <a:endParaRPr lang="en-US" sz="1600" kern="1200"/>
        </a:p>
        <a:p>
          <a:pPr marL="171450" lvl="1" indent="-171450" algn="l" defTabSz="711200">
            <a:lnSpc>
              <a:spcPct val="90000"/>
            </a:lnSpc>
            <a:spcBef>
              <a:spcPct val="0"/>
            </a:spcBef>
            <a:spcAft>
              <a:spcPct val="15000"/>
            </a:spcAft>
            <a:buChar char="•"/>
          </a:pPr>
          <a:r>
            <a:rPr lang="en-US" sz="1600" b="1" i="0" kern="1200" baseline="0" dirty="0"/>
            <a:t>Compatible Version</a:t>
          </a:r>
          <a:r>
            <a:rPr lang="en-US" sz="1600" b="0" i="0" kern="1200" baseline="0" dirty="0"/>
            <a:t> with Intel 8080.</a:t>
          </a:r>
          <a:endParaRPr lang="en-US" sz="1600" kern="1200" dirty="0"/>
        </a:p>
      </dsp:txBody>
      <dsp:txXfrm rot="-5400000">
        <a:off x="4009205" y="211726"/>
        <a:ext cx="7068654" cy="1087330"/>
      </dsp:txXfrm>
    </dsp:sp>
    <dsp:sp modelId="{7ACA4D98-4AA3-4992-8D99-DDC9F4EE9D19}">
      <dsp:nvSpPr>
        <dsp:cNvPr id="0" name=""/>
        <dsp:cNvSpPr/>
      </dsp:nvSpPr>
      <dsp:spPr>
        <a:xfrm>
          <a:off x="0" y="2282"/>
          <a:ext cx="4009205" cy="1506217"/>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b="1" i="0" kern="1200" baseline="0"/>
            <a:t>MD Am9080</a:t>
          </a:r>
          <a:r>
            <a:rPr lang="en-US" sz="4400" b="0" i="0" kern="1200" baseline="0"/>
            <a:t>:</a:t>
          </a:r>
          <a:endParaRPr lang="en-US" sz="4400" kern="1200"/>
        </a:p>
      </dsp:txBody>
      <dsp:txXfrm>
        <a:off x="73527" y="75809"/>
        <a:ext cx="3862151" cy="1359163"/>
      </dsp:txXfrm>
    </dsp:sp>
    <dsp:sp modelId="{F0D7331F-D366-4112-80B9-A4C10230DCC0}">
      <dsp:nvSpPr>
        <dsp:cNvPr id="0" name=""/>
        <dsp:cNvSpPr/>
      </dsp:nvSpPr>
      <dsp:spPr>
        <a:xfrm rot="5400000">
          <a:off x="6970456" y="-1226818"/>
          <a:ext cx="1204974" cy="7127476"/>
        </a:xfrm>
        <a:prstGeom prst="round2Same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1" i="0" kern="1200" baseline="0"/>
            <a:t>Release Date</a:t>
          </a:r>
          <a:r>
            <a:rPr lang="en-US" sz="1600" b="0" i="0" kern="1200" baseline="0"/>
            <a:t>: 1975</a:t>
          </a:r>
          <a:endParaRPr lang="en-US" sz="1600" kern="1200"/>
        </a:p>
        <a:p>
          <a:pPr marL="171450" lvl="1" indent="-171450" algn="l" defTabSz="711200">
            <a:lnSpc>
              <a:spcPct val="90000"/>
            </a:lnSpc>
            <a:spcBef>
              <a:spcPct val="0"/>
            </a:spcBef>
            <a:spcAft>
              <a:spcPct val="15000"/>
            </a:spcAft>
            <a:buChar char="•"/>
          </a:pPr>
          <a:r>
            <a:rPr lang="en-US" sz="1600" b="1" i="0" kern="1200" baseline="0"/>
            <a:t>Bit Width</a:t>
          </a:r>
          <a:r>
            <a:rPr lang="en-US" sz="1600" b="0" i="0" kern="1200" baseline="0"/>
            <a:t>: 4-bit (Separate processing units)</a:t>
          </a:r>
          <a:endParaRPr lang="en-US" sz="1600" kern="1200"/>
        </a:p>
        <a:p>
          <a:pPr marL="171450" lvl="1" indent="-171450" algn="l" defTabSz="711200">
            <a:lnSpc>
              <a:spcPct val="90000"/>
            </a:lnSpc>
            <a:spcBef>
              <a:spcPct val="0"/>
            </a:spcBef>
            <a:spcAft>
              <a:spcPct val="15000"/>
            </a:spcAft>
            <a:buChar char="•"/>
          </a:pPr>
          <a:r>
            <a:rPr lang="en-US" sz="1600" b="1" i="0" kern="1200" baseline="0"/>
            <a:t>Used in complex applications</a:t>
          </a:r>
          <a:r>
            <a:rPr lang="en-US" sz="1600" b="0" i="0" kern="1200" baseline="0"/>
            <a:t>.</a:t>
          </a:r>
          <a:endParaRPr lang="en-US" sz="1600" kern="1200"/>
        </a:p>
      </dsp:txBody>
      <dsp:txXfrm rot="-5400000">
        <a:off x="4009205" y="1793255"/>
        <a:ext cx="7068654" cy="1087330"/>
      </dsp:txXfrm>
    </dsp:sp>
    <dsp:sp modelId="{51BF8231-EBB0-4670-98D7-3075E2C12D05}">
      <dsp:nvSpPr>
        <dsp:cNvPr id="0" name=""/>
        <dsp:cNvSpPr/>
      </dsp:nvSpPr>
      <dsp:spPr>
        <a:xfrm>
          <a:off x="0" y="1583811"/>
          <a:ext cx="4009205" cy="1506217"/>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b="1" i="0" kern="1200" baseline="0"/>
            <a:t>AMD Am2900</a:t>
          </a:r>
          <a:r>
            <a:rPr lang="en-US" sz="4400" b="0" i="0" kern="1200" baseline="0"/>
            <a:t>:</a:t>
          </a:r>
          <a:endParaRPr lang="en-US" sz="4400" kern="1200"/>
        </a:p>
      </dsp:txBody>
      <dsp:txXfrm>
        <a:off x="73527" y="1657338"/>
        <a:ext cx="3862151" cy="1359163"/>
      </dsp:txXfrm>
    </dsp:sp>
    <dsp:sp modelId="{6E674FBB-9A46-4B80-B7F6-65C5DCE912C6}">
      <dsp:nvSpPr>
        <dsp:cNvPr id="0" name=""/>
        <dsp:cNvSpPr/>
      </dsp:nvSpPr>
      <dsp:spPr>
        <a:xfrm rot="5400000">
          <a:off x="6970456" y="354710"/>
          <a:ext cx="1204974" cy="7127476"/>
        </a:xfrm>
        <a:prstGeom prst="round2Same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1" i="0" kern="1200" baseline="0"/>
            <a:t>Release Date</a:t>
          </a:r>
          <a:r>
            <a:rPr lang="en-US" sz="1600" b="0" i="0" kern="1200" baseline="0"/>
            <a:t>: 1985 (But considered the end of the fourth generation)</a:t>
          </a:r>
          <a:endParaRPr lang="en-US" sz="1600" kern="1200"/>
        </a:p>
        <a:p>
          <a:pPr marL="171450" lvl="1" indent="-171450" algn="l" defTabSz="711200">
            <a:lnSpc>
              <a:spcPct val="90000"/>
            </a:lnSpc>
            <a:spcBef>
              <a:spcPct val="0"/>
            </a:spcBef>
            <a:spcAft>
              <a:spcPct val="15000"/>
            </a:spcAft>
            <a:buChar char="•"/>
          </a:pPr>
          <a:r>
            <a:rPr lang="en-US" sz="1600" b="1" i="0" kern="1200" baseline="0"/>
            <a:t>Bit Width</a:t>
          </a:r>
          <a:r>
            <a:rPr lang="en-US" sz="1600" b="0" i="0" kern="1200" baseline="0"/>
            <a:t>: 32-bit</a:t>
          </a:r>
          <a:endParaRPr lang="en-US" sz="1600" kern="1200"/>
        </a:p>
        <a:p>
          <a:pPr marL="171450" lvl="1" indent="-171450" algn="l" defTabSz="711200">
            <a:lnSpc>
              <a:spcPct val="90000"/>
            </a:lnSpc>
            <a:spcBef>
              <a:spcPct val="0"/>
            </a:spcBef>
            <a:spcAft>
              <a:spcPct val="15000"/>
            </a:spcAft>
            <a:buChar char="•"/>
          </a:pPr>
          <a:r>
            <a:rPr lang="en-US" sz="1600" b="1" i="0" kern="1200" baseline="0"/>
            <a:t>Clock Speed</a:t>
          </a:r>
          <a:r>
            <a:rPr lang="en-US" sz="1600" b="0" i="0" kern="1200" baseline="0"/>
            <a:t>: Ranges from 12 to 40 MHz.</a:t>
          </a:r>
          <a:endParaRPr lang="en-US" sz="1600" kern="1200"/>
        </a:p>
        <a:p>
          <a:pPr marL="171450" lvl="1" indent="-171450" algn="l" defTabSz="711200">
            <a:lnSpc>
              <a:spcPct val="90000"/>
            </a:lnSpc>
            <a:spcBef>
              <a:spcPct val="0"/>
            </a:spcBef>
            <a:spcAft>
              <a:spcPct val="15000"/>
            </a:spcAft>
            <a:buChar char="•"/>
          </a:pPr>
          <a:r>
            <a:rPr lang="en-US" sz="1600" b="1" i="0" kern="1200" baseline="0"/>
            <a:t>Significant performance improvement</a:t>
          </a:r>
          <a:r>
            <a:rPr lang="en-US" sz="1600" b="0" i="0" kern="1200" baseline="0"/>
            <a:t> compared to the fourth generation.</a:t>
          </a:r>
          <a:endParaRPr lang="en-US" sz="1600" kern="1200"/>
        </a:p>
      </dsp:txBody>
      <dsp:txXfrm rot="-5400000">
        <a:off x="4009205" y="3374783"/>
        <a:ext cx="7068654" cy="1087330"/>
      </dsp:txXfrm>
    </dsp:sp>
    <dsp:sp modelId="{F2FF2DC1-998E-4B70-B7A8-429032896EE5}">
      <dsp:nvSpPr>
        <dsp:cNvPr id="0" name=""/>
        <dsp:cNvSpPr/>
      </dsp:nvSpPr>
      <dsp:spPr>
        <a:xfrm>
          <a:off x="0" y="3165339"/>
          <a:ext cx="4009205" cy="1506217"/>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b="1" i="0" kern="1200" baseline="0" dirty="0"/>
            <a:t>AMD 386</a:t>
          </a:r>
          <a:endParaRPr lang="en-US" sz="4400" kern="1200" dirty="0"/>
        </a:p>
      </dsp:txBody>
      <dsp:txXfrm>
        <a:off x="73527" y="3238866"/>
        <a:ext cx="3862151" cy="13591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4E827-AAA3-4B44-B537-330E6DC346A4}">
      <dsp:nvSpPr>
        <dsp:cNvPr id="0" name=""/>
        <dsp:cNvSpPr/>
      </dsp:nvSpPr>
      <dsp:spPr>
        <a:xfrm rot="5400000">
          <a:off x="-1162251" y="2319495"/>
          <a:ext cx="2583042" cy="240089"/>
        </a:xfrm>
        <a:prstGeom prst="corner">
          <a:avLst>
            <a:gd name="adj1" fmla="val 1000"/>
            <a:gd name="adj2" fmla="val 1000"/>
          </a:avLst>
        </a:prstGeom>
        <a:solidFill>
          <a:schemeClr val="lt1">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FE7951-EF87-4BB4-B3BA-A08F7C9075D6}">
      <dsp:nvSpPr>
        <dsp:cNvPr id="0" name=""/>
        <dsp:cNvSpPr/>
      </dsp:nvSpPr>
      <dsp:spPr>
        <a:xfrm>
          <a:off x="9225" y="3731061"/>
          <a:ext cx="3001114" cy="861014"/>
        </a:xfrm>
        <a:prstGeom prst="homePlate">
          <a:avLst>
            <a:gd name="adj" fmla="val 2500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kern="1200"/>
            <a:t>2003</a:t>
          </a:r>
        </a:p>
      </dsp:txBody>
      <dsp:txXfrm>
        <a:off x="9225" y="3731061"/>
        <a:ext cx="2893487" cy="861014"/>
      </dsp:txXfrm>
    </dsp:sp>
    <dsp:sp modelId="{95DFBF86-653C-493A-834E-659368500296}">
      <dsp:nvSpPr>
        <dsp:cNvPr id="0" name=""/>
        <dsp:cNvSpPr/>
      </dsp:nvSpPr>
      <dsp:spPr>
        <a:xfrm>
          <a:off x="249314" y="1292072"/>
          <a:ext cx="2436904" cy="1879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AMD Athlon 64</a:t>
          </a:r>
        </a:p>
        <a:p>
          <a:pPr marL="114300" lvl="1" indent="-114300" algn="l" defTabSz="533400">
            <a:lnSpc>
              <a:spcPct val="90000"/>
            </a:lnSpc>
            <a:spcBef>
              <a:spcPct val="0"/>
            </a:spcBef>
            <a:spcAft>
              <a:spcPct val="15000"/>
            </a:spcAft>
            <a:buChar char="•"/>
          </a:pPr>
          <a:r>
            <a:rPr lang="en-US" sz="1200" kern="1200" dirty="0"/>
            <a:t>Architecture: 64-bit</a:t>
          </a:r>
        </a:p>
        <a:p>
          <a:pPr marL="114300" lvl="1" indent="-114300" algn="l" defTabSz="533400">
            <a:lnSpc>
              <a:spcPct val="90000"/>
            </a:lnSpc>
            <a:spcBef>
              <a:spcPct val="0"/>
            </a:spcBef>
            <a:spcAft>
              <a:spcPct val="15000"/>
            </a:spcAft>
            <a:buChar char="•"/>
          </a:pPr>
          <a:r>
            <a:rPr lang="en-US" sz="1200" kern="1200" dirty="0"/>
            <a:t>Clock Speed: 1.8 GHz - 3.0 GHz</a:t>
          </a:r>
        </a:p>
        <a:p>
          <a:pPr marL="114300" lvl="1" indent="-114300" algn="l" defTabSz="533400">
            <a:lnSpc>
              <a:spcPct val="90000"/>
            </a:lnSpc>
            <a:spcBef>
              <a:spcPct val="0"/>
            </a:spcBef>
            <a:spcAft>
              <a:spcPct val="15000"/>
            </a:spcAft>
            <a:buChar char="•"/>
          </a:pPr>
          <a:r>
            <a:rPr lang="en-US" sz="1200" kern="1200" dirty="0"/>
            <a:t>Notes: The first 64-bit processor for personal computers, it provided superior performance in heavy applications.</a:t>
          </a:r>
        </a:p>
      </dsp:txBody>
      <dsp:txXfrm>
        <a:off x="249314" y="1292072"/>
        <a:ext cx="2436904" cy="1879176"/>
      </dsp:txXfrm>
    </dsp:sp>
    <dsp:sp modelId="{3581F3EA-962C-44B4-8BB4-D76873D40898}">
      <dsp:nvSpPr>
        <dsp:cNvPr id="0" name=""/>
        <dsp:cNvSpPr/>
      </dsp:nvSpPr>
      <dsp:spPr>
        <a:xfrm rot="5400000">
          <a:off x="1718818" y="2319495"/>
          <a:ext cx="2583042" cy="240089"/>
        </a:xfrm>
        <a:prstGeom prst="corner">
          <a:avLst>
            <a:gd name="adj1" fmla="val 1000"/>
            <a:gd name="adj2" fmla="val 1000"/>
          </a:avLst>
        </a:prstGeom>
        <a:solidFill>
          <a:schemeClr val="lt1">
            <a:hueOff val="0"/>
            <a:satOff val="0"/>
            <a:lumOff val="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DE43E3-CA5B-4F42-A6C4-54BD99587864}">
      <dsp:nvSpPr>
        <dsp:cNvPr id="0" name=""/>
        <dsp:cNvSpPr/>
      </dsp:nvSpPr>
      <dsp:spPr>
        <a:xfrm>
          <a:off x="2890295" y="3731061"/>
          <a:ext cx="3001114" cy="861014"/>
        </a:xfrm>
        <a:prstGeom prst="chevron">
          <a:avLst>
            <a:gd name="adj" fmla="val 25000"/>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kern="1200"/>
            <a:t>2017</a:t>
          </a:r>
        </a:p>
      </dsp:txBody>
      <dsp:txXfrm>
        <a:off x="3105549" y="3731061"/>
        <a:ext cx="2570607" cy="861014"/>
      </dsp:txXfrm>
    </dsp:sp>
    <dsp:sp modelId="{CED918A8-47F0-4E5B-A903-7F297E8BB8D1}">
      <dsp:nvSpPr>
        <dsp:cNvPr id="0" name=""/>
        <dsp:cNvSpPr/>
      </dsp:nvSpPr>
      <dsp:spPr>
        <a:xfrm>
          <a:off x="3130384" y="1292072"/>
          <a:ext cx="2436904" cy="1879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AMD Ryzen</a:t>
          </a:r>
        </a:p>
        <a:p>
          <a:pPr marL="57150" lvl="1" indent="-57150" algn="l" defTabSz="488950">
            <a:lnSpc>
              <a:spcPct val="90000"/>
            </a:lnSpc>
            <a:spcBef>
              <a:spcPct val="0"/>
            </a:spcBef>
            <a:spcAft>
              <a:spcPct val="15000"/>
            </a:spcAft>
            <a:buChar char="•"/>
          </a:pPr>
          <a:r>
            <a:rPr lang="en-US" sz="1100" kern="1200" dirty="0"/>
            <a:t>Architecture: 64-bit</a:t>
          </a:r>
        </a:p>
        <a:p>
          <a:pPr marL="57150" lvl="1" indent="-57150" algn="l" defTabSz="466725">
            <a:lnSpc>
              <a:spcPct val="90000"/>
            </a:lnSpc>
            <a:spcBef>
              <a:spcPct val="0"/>
            </a:spcBef>
            <a:spcAft>
              <a:spcPct val="15000"/>
            </a:spcAft>
            <a:buChar char="•"/>
          </a:pPr>
          <a:r>
            <a:rPr lang="en-US" sz="1050" kern="1200" dirty="0"/>
            <a:t>Clock Speed: 3.0 GHz - 4.0 GHz (with Boost)</a:t>
          </a:r>
        </a:p>
        <a:p>
          <a:pPr marL="57150" lvl="1" indent="-57150" algn="l" defTabSz="466725">
            <a:lnSpc>
              <a:spcPct val="90000"/>
            </a:lnSpc>
            <a:spcBef>
              <a:spcPct val="0"/>
            </a:spcBef>
            <a:spcAft>
              <a:spcPct val="15000"/>
            </a:spcAft>
            <a:buChar char="•"/>
          </a:pPr>
          <a:r>
            <a:rPr lang="en-US" sz="1050" kern="1200" dirty="0"/>
            <a:t>Notes: Revolutionized the processor market with excellent performance in gaming and multitasking applications, featuring Zen technology.</a:t>
          </a:r>
        </a:p>
      </dsp:txBody>
      <dsp:txXfrm>
        <a:off x="3130384" y="1292072"/>
        <a:ext cx="2436904" cy="1879176"/>
      </dsp:txXfrm>
    </dsp:sp>
    <dsp:sp modelId="{0147FBE9-9D52-4227-9426-2A3E90445EB4}">
      <dsp:nvSpPr>
        <dsp:cNvPr id="0" name=""/>
        <dsp:cNvSpPr/>
      </dsp:nvSpPr>
      <dsp:spPr>
        <a:xfrm rot="5400000">
          <a:off x="4599888" y="2319495"/>
          <a:ext cx="2583042" cy="240089"/>
        </a:xfrm>
        <a:prstGeom prst="corner">
          <a:avLst>
            <a:gd name="adj1" fmla="val 1000"/>
            <a:gd name="adj2" fmla="val 1000"/>
          </a:avLst>
        </a:prstGeom>
        <a:solidFill>
          <a:schemeClr val="lt1">
            <a:hueOff val="0"/>
            <a:satOff val="0"/>
            <a:lumOff val="0"/>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720A93-E497-4583-BC55-6C5C8B0E9F37}">
      <dsp:nvSpPr>
        <dsp:cNvPr id="0" name=""/>
        <dsp:cNvSpPr/>
      </dsp:nvSpPr>
      <dsp:spPr>
        <a:xfrm>
          <a:off x="5771365" y="3731061"/>
          <a:ext cx="3001114" cy="861014"/>
        </a:xfrm>
        <a:prstGeom prst="chevron">
          <a:avLst>
            <a:gd name="adj" fmla="val 25000"/>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kern="1200"/>
            <a:t>2019</a:t>
          </a:r>
        </a:p>
      </dsp:txBody>
      <dsp:txXfrm>
        <a:off x="5986619" y="3731061"/>
        <a:ext cx="2570607" cy="861014"/>
      </dsp:txXfrm>
    </dsp:sp>
    <dsp:sp modelId="{7B96C96B-331B-4EBD-8F0B-B3718C8DCA62}">
      <dsp:nvSpPr>
        <dsp:cNvPr id="0" name=""/>
        <dsp:cNvSpPr/>
      </dsp:nvSpPr>
      <dsp:spPr>
        <a:xfrm>
          <a:off x="6011454" y="1292072"/>
          <a:ext cx="2436904" cy="1879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AMD Ryzen 3000 Series</a:t>
          </a:r>
        </a:p>
        <a:p>
          <a:pPr marL="57150" lvl="1" indent="-57150" algn="l" defTabSz="488950">
            <a:lnSpc>
              <a:spcPct val="90000"/>
            </a:lnSpc>
            <a:spcBef>
              <a:spcPct val="0"/>
            </a:spcBef>
            <a:spcAft>
              <a:spcPct val="15000"/>
            </a:spcAft>
            <a:buChar char="•"/>
          </a:pPr>
          <a:r>
            <a:rPr lang="en-US" sz="1100" kern="1200" dirty="0"/>
            <a:t>Architecture: 64-bit</a:t>
          </a:r>
        </a:p>
        <a:p>
          <a:pPr marL="57150" lvl="1" indent="-57150" algn="l" defTabSz="488950">
            <a:lnSpc>
              <a:spcPct val="90000"/>
            </a:lnSpc>
            <a:spcBef>
              <a:spcPct val="0"/>
            </a:spcBef>
            <a:spcAft>
              <a:spcPct val="15000"/>
            </a:spcAft>
            <a:buChar char="•"/>
          </a:pPr>
          <a:r>
            <a:rPr lang="en-US" sz="1100" kern="1200"/>
            <a:t>Clock Speed: 3.5 GHz - 4.6 GHz</a:t>
          </a:r>
        </a:p>
        <a:p>
          <a:pPr marL="57150" lvl="1" indent="-57150" algn="l" defTabSz="488950">
            <a:lnSpc>
              <a:spcPct val="90000"/>
            </a:lnSpc>
            <a:spcBef>
              <a:spcPct val="0"/>
            </a:spcBef>
            <a:spcAft>
              <a:spcPct val="15000"/>
            </a:spcAft>
            <a:buChar char="•"/>
          </a:pPr>
          <a:r>
            <a:rPr lang="en-US" sz="1100" kern="1200" dirty="0"/>
            <a:t>Notes: Utilized 7nm technology to improve performance and energy efficiency, with significant performance enhancements compared to previous generations.</a:t>
          </a:r>
        </a:p>
      </dsp:txBody>
      <dsp:txXfrm>
        <a:off x="6011454" y="1292072"/>
        <a:ext cx="2436904" cy="1879176"/>
      </dsp:txXfrm>
    </dsp:sp>
    <dsp:sp modelId="{057D8308-25D1-4133-9592-F91E45E7FDBB}">
      <dsp:nvSpPr>
        <dsp:cNvPr id="0" name=""/>
        <dsp:cNvSpPr/>
      </dsp:nvSpPr>
      <dsp:spPr>
        <a:xfrm rot="5400000">
          <a:off x="7480958" y="2319495"/>
          <a:ext cx="2583042" cy="240089"/>
        </a:xfrm>
        <a:prstGeom prst="corner">
          <a:avLst>
            <a:gd name="adj1" fmla="val 1000"/>
            <a:gd name="adj2" fmla="val 1000"/>
          </a:avLst>
        </a:prstGeom>
        <a:solidFill>
          <a:schemeClr val="lt1">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67CC04-B384-4DC0-8C63-D70D187CDB27}">
      <dsp:nvSpPr>
        <dsp:cNvPr id="0" name=""/>
        <dsp:cNvSpPr/>
      </dsp:nvSpPr>
      <dsp:spPr>
        <a:xfrm>
          <a:off x="8652435" y="3731061"/>
          <a:ext cx="3001114" cy="861014"/>
        </a:xfrm>
        <a:prstGeom prst="chevron">
          <a:avLst>
            <a:gd name="adj" fmla="val 25000"/>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kern="1200"/>
            <a:t>2020</a:t>
          </a:r>
        </a:p>
      </dsp:txBody>
      <dsp:txXfrm>
        <a:off x="8867689" y="3731061"/>
        <a:ext cx="2570607" cy="861014"/>
      </dsp:txXfrm>
    </dsp:sp>
    <dsp:sp modelId="{64B22003-6D23-49B5-AA57-A115570F0244}">
      <dsp:nvSpPr>
        <dsp:cNvPr id="0" name=""/>
        <dsp:cNvSpPr/>
      </dsp:nvSpPr>
      <dsp:spPr>
        <a:xfrm>
          <a:off x="8892524" y="1292072"/>
          <a:ext cx="2436904" cy="1879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AMD Ryzen 5000 Series</a:t>
          </a:r>
        </a:p>
        <a:p>
          <a:pPr marL="114300" lvl="1" indent="-114300" algn="l" defTabSz="533400">
            <a:lnSpc>
              <a:spcPct val="90000"/>
            </a:lnSpc>
            <a:spcBef>
              <a:spcPct val="0"/>
            </a:spcBef>
            <a:spcAft>
              <a:spcPct val="15000"/>
            </a:spcAft>
            <a:buChar char="•"/>
          </a:pPr>
          <a:r>
            <a:rPr lang="en-US" sz="1200" kern="1200" dirty="0"/>
            <a:t>Architecture: 64-bit</a:t>
          </a:r>
        </a:p>
        <a:p>
          <a:pPr marL="114300" lvl="1" indent="-114300" algn="l" defTabSz="533400">
            <a:lnSpc>
              <a:spcPct val="90000"/>
            </a:lnSpc>
            <a:spcBef>
              <a:spcPct val="0"/>
            </a:spcBef>
            <a:spcAft>
              <a:spcPct val="15000"/>
            </a:spcAft>
            <a:buChar char="•"/>
          </a:pPr>
          <a:r>
            <a:rPr lang="en-US" sz="1200" kern="1200" dirty="0"/>
            <a:t>Clock Speed: 3.4 GHz - 4.9 GHz</a:t>
          </a:r>
        </a:p>
        <a:p>
          <a:pPr marL="114300" lvl="1" indent="-114300" algn="l" defTabSz="533400">
            <a:lnSpc>
              <a:spcPct val="90000"/>
            </a:lnSpc>
            <a:spcBef>
              <a:spcPct val="0"/>
            </a:spcBef>
            <a:spcAft>
              <a:spcPct val="15000"/>
            </a:spcAft>
            <a:buChar char="•"/>
          </a:pPr>
          <a:r>
            <a:rPr lang="en-US" sz="1200" kern="1200" dirty="0"/>
            <a:t>Notes: Based on Zen 3 architecture, it delivered notable improvements in gaming and processing performance.</a:t>
          </a:r>
        </a:p>
      </dsp:txBody>
      <dsp:txXfrm>
        <a:off x="8892524" y="1292072"/>
        <a:ext cx="2436904" cy="187917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5C3EF-1CC2-4CE0-9D26-C30B7BAFB248}" type="datetimeFigureOut">
              <a:rPr lang="en-US" smtClean="0"/>
              <a:t>14-Aug-25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6748E-A0B6-44DB-A35F-15C93E623CAE}" type="slidenum">
              <a:rPr lang="en-US" smtClean="0"/>
              <a:t>‹#›</a:t>
            </a:fld>
            <a:endParaRPr lang="en-US"/>
          </a:p>
        </p:txBody>
      </p:sp>
    </p:spTree>
    <p:extLst>
      <p:ext uri="{BB962C8B-B14F-4D97-AF65-F5344CB8AC3E}">
        <p14:creationId xmlns:p14="http://schemas.microsoft.com/office/powerpoint/2010/main" val="2042835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5BAB8-418B-4198-8EE6-912298CC1C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376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861DEB-3E95-4760-AC9A-9549F20E02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7563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861DEB-3E95-4760-AC9A-9549F20E02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116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8298-FA4E-2F57-8ED0-F4C5BA622A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96B4FA-F851-82B6-0344-6E4CB65E7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E2B0BC-74E1-3818-D514-DD9E8AA9E368}"/>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E6BD184B-456B-D6C7-3FEA-AAEE92260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FD4E19-62A9-8A2B-7FA1-BB9002E0F37B}"/>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695269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A76C-B44C-B7A5-6FF6-192670914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44BD66-858C-EED8-0362-1A073065BF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755F5-423F-E987-663A-B16F8B823782}"/>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E12AD4C6-7881-BB27-E2BF-107B1CECC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91670-A2A0-01DB-FFFD-C3B7171C63AC}"/>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396755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66F070-FFE6-B7A0-88D8-8351F759F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FD5D5F-E0CD-5C8F-EB87-128241B26E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24CD-8223-AA9F-F83D-40DD643766F9}"/>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EFC19BFE-64CC-AF9E-D213-2371AD243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BA9AD-6BA4-ECDD-D753-DFB880C69506}"/>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262871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4B3D-E012-1F8B-EE00-53A46E528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97EA2B-151F-F261-26B5-C57912E4D3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F0111-AE94-C51A-C1CF-557FDDF2682F}"/>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9CC476C8-3827-30C1-4A54-E0970719E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A936F-B5B6-FF4A-8C4B-912F78932C3E}"/>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692595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CFC7-0B47-6132-DB5E-565ACCD226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EE62F7-1312-1B55-82A5-24FEA57755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CBEB6-1C25-7B8D-9747-6D709FF3EBED}"/>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D3B4A11F-9E2C-6DC8-000A-F6A3264DDC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72B51-6A5F-09BE-529B-CE04A0A2037A}"/>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856534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DAAC9-7B96-8EEE-D684-C645A11DF9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EA2AB-CE33-E051-B768-7D9C6FFD7B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170139-89FD-CF5A-02FF-287581CBA8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0FD980-F1DD-EB56-1F9D-263D4307F895}"/>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6" name="Footer Placeholder 5">
            <a:extLst>
              <a:ext uri="{FF2B5EF4-FFF2-40B4-BE49-F238E27FC236}">
                <a16:creationId xmlns:a16="http://schemas.microsoft.com/office/drawing/2014/main" id="{C363DB7D-4B7F-8C04-A186-7A0E811E2B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42F5B3-8D91-EC03-06CD-23077831418B}"/>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398942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CF00-C30E-FC26-75BA-B0B4B0F7A3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CCA8C5-438D-D6ED-7020-6A7B8C70AD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D098E3-0DB2-82FC-B80C-3B9AE4EDEB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86AFE4-202C-9BEA-AE09-ABA0385B7E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1136B7-D9D1-658E-295C-798711CFDC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3958F9-8B75-A223-3C8F-2B584F74C4E5}"/>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8" name="Footer Placeholder 7">
            <a:extLst>
              <a:ext uri="{FF2B5EF4-FFF2-40B4-BE49-F238E27FC236}">
                <a16:creationId xmlns:a16="http://schemas.microsoft.com/office/drawing/2014/main" id="{6FADFA4F-EF37-9AD6-76ED-3193BD07BD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F414B0-D902-9916-5A62-4D0096F95EF4}"/>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186170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9E72-AF02-63AB-DC20-B2AA6E9D77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5DA22F-6B94-16E0-49D2-DD4C61434238}"/>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4" name="Footer Placeholder 3">
            <a:extLst>
              <a:ext uri="{FF2B5EF4-FFF2-40B4-BE49-F238E27FC236}">
                <a16:creationId xmlns:a16="http://schemas.microsoft.com/office/drawing/2014/main" id="{357EF3A7-6589-B1BB-5EA9-8706C704D0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9CD158-1CA9-8423-5E3C-1ABF47595B40}"/>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203298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BF029-94E0-457F-1E4B-E6CA8A4C8139}"/>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3" name="Footer Placeholder 2">
            <a:extLst>
              <a:ext uri="{FF2B5EF4-FFF2-40B4-BE49-F238E27FC236}">
                <a16:creationId xmlns:a16="http://schemas.microsoft.com/office/drawing/2014/main" id="{A87AA041-D6BD-7B05-7DD9-240728B89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A66082-885E-EBC6-F35F-E2D0927134EF}"/>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43707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3815-7B73-017D-CEAB-4D1A018FBB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83CA66-4F8A-8E15-9746-B9E8FEB865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B4D01C-58AC-5478-1DB5-6034D1D37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695C54-5824-2AF1-D1A2-5C1D5C1BE76A}"/>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6" name="Footer Placeholder 5">
            <a:extLst>
              <a:ext uri="{FF2B5EF4-FFF2-40B4-BE49-F238E27FC236}">
                <a16:creationId xmlns:a16="http://schemas.microsoft.com/office/drawing/2014/main" id="{772379AB-11F8-EB30-5FF8-1CF672F32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9DBD1B-B4CD-94AC-0912-16DE0DF41489}"/>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1304323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1B37-1893-77E5-F52D-E1B124062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9A1EF3-326E-8B26-5580-BB5BBDE4DE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3184DA-05D8-315B-D6B5-FB00E48684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4EE718-CF62-75BE-CA0E-0C89946D8F62}"/>
              </a:ext>
            </a:extLst>
          </p:cNvPr>
          <p:cNvSpPr>
            <a:spLocks noGrp="1"/>
          </p:cNvSpPr>
          <p:nvPr>
            <p:ph type="dt" sz="half" idx="10"/>
          </p:nvPr>
        </p:nvSpPr>
        <p:spPr/>
        <p:txBody>
          <a:bodyPr/>
          <a:lstStyle/>
          <a:p>
            <a:fld id="{B20139B1-2D75-4FF4-92B5-EF86EE01FD9B}" type="datetimeFigureOut">
              <a:rPr lang="en-US" smtClean="0"/>
              <a:t>14-Aug-25</a:t>
            </a:fld>
            <a:endParaRPr lang="en-US"/>
          </a:p>
        </p:txBody>
      </p:sp>
      <p:sp>
        <p:nvSpPr>
          <p:cNvPr id="6" name="Footer Placeholder 5">
            <a:extLst>
              <a:ext uri="{FF2B5EF4-FFF2-40B4-BE49-F238E27FC236}">
                <a16:creationId xmlns:a16="http://schemas.microsoft.com/office/drawing/2014/main" id="{FB774F70-40EB-F60C-94CE-73D950065D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A74C15-6210-8E12-7AFE-8181AAA1D044}"/>
              </a:ext>
            </a:extLst>
          </p:cNvPr>
          <p:cNvSpPr>
            <a:spLocks noGrp="1"/>
          </p:cNvSpPr>
          <p:nvPr>
            <p:ph type="sldNum" sz="quarter" idx="12"/>
          </p:nvPr>
        </p:nvSpPr>
        <p:spPr/>
        <p:txBody>
          <a:bodyPr/>
          <a:lstStyle/>
          <a:p>
            <a:fld id="{8FC61C98-9ABA-4947-910F-8F074DCB2658}" type="slidenum">
              <a:rPr lang="en-US" smtClean="0"/>
              <a:t>‹#›</a:t>
            </a:fld>
            <a:endParaRPr lang="en-US"/>
          </a:p>
        </p:txBody>
      </p:sp>
    </p:spTree>
    <p:extLst>
      <p:ext uri="{BB962C8B-B14F-4D97-AF65-F5344CB8AC3E}">
        <p14:creationId xmlns:p14="http://schemas.microsoft.com/office/powerpoint/2010/main" val="68358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8BE5C9-F34E-A736-90E3-E1C28FBBB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C1EF-6BE1-BC1A-01C7-20C19EB21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D25FC-DE6E-5172-D9B7-6E4129D9D5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0139B1-2D75-4FF4-92B5-EF86EE01FD9B}" type="datetimeFigureOut">
              <a:rPr lang="en-US" smtClean="0"/>
              <a:t>14-Aug-25</a:t>
            </a:fld>
            <a:endParaRPr lang="en-US"/>
          </a:p>
        </p:txBody>
      </p:sp>
      <p:sp>
        <p:nvSpPr>
          <p:cNvPr id="5" name="Footer Placeholder 4">
            <a:extLst>
              <a:ext uri="{FF2B5EF4-FFF2-40B4-BE49-F238E27FC236}">
                <a16:creationId xmlns:a16="http://schemas.microsoft.com/office/drawing/2014/main" id="{35547543-0421-C552-CC65-98FCCE76AB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3AA4EF1-DCDA-C733-A8C3-5F4E60F3A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C61C98-9ABA-4947-910F-8F074DCB2658}" type="slidenum">
              <a:rPr lang="en-US" smtClean="0"/>
              <a:t>‹#›</a:t>
            </a:fld>
            <a:endParaRPr lang="en-US"/>
          </a:p>
        </p:txBody>
      </p:sp>
    </p:spTree>
    <p:extLst>
      <p:ext uri="{BB962C8B-B14F-4D97-AF65-F5344CB8AC3E}">
        <p14:creationId xmlns:p14="http://schemas.microsoft.com/office/powerpoint/2010/main" val="30092191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microsoft.com/office/2007/relationships/hdphoto" Target="../media/hdphoto18.wdp"/></Relationships>
</file>

<file path=ppt/slides/_rels/slide1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2.png"/><Relationship Id="rId1" Type="http://schemas.openxmlformats.org/officeDocument/2006/relationships/slideLayout" Target="../slideLayouts/slideLayout2.xml"/><Relationship Id="rId5" Type="http://schemas.microsoft.com/office/2007/relationships/hdphoto" Target="../media/hdphoto20.wdp"/><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jpg"/></Relationships>
</file>

<file path=ppt/slides/_rels/slide1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jp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hart" Target="../charts/chart1.xml"/><Relationship Id="rId5" Type="http://schemas.microsoft.com/office/2007/relationships/hdphoto" Target="../media/hdphoto2.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image" Target="../media/image14.png"/><Relationship Id="rId18" Type="http://schemas.microsoft.com/office/2007/relationships/hdphoto" Target="../media/hdphoto10.wdp"/><Relationship Id="rId26" Type="http://schemas.openxmlformats.org/officeDocument/2006/relationships/image" Target="../media/image21.png"/><Relationship Id="rId3" Type="http://schemas.microsoft.com/office/2007/relationships/hdphoto" Target="../media/hdphoto3.wdp"/><Relationship Id="rId21" Type="http://schemas.openxmlformats.org/officeDocument/2006/relationships/image" Target="../media/image18.png"/><Relationship Id="rId34" Type="http://schemas.microsoft.com/office/2007/relationships/hdphoto" Target="../media/hdphoto17.wdp"/><Relationship Id="rId7" Type="http://schemas.microsoft.com/office/2007/relationships/hdphoto" Target="../media/hdphoto5.wdp"/><Relationship Id="rId12" Type="http://schemas.microsoft.com/office/2007/relationships/hdphoto" Target="../media/hdphoto7.wdp"/><Relationship Id="rId17" Type="http://schemas.openxmlformats.org/officeDocument/2006/relationships/image" Target="../media/image16.png"/><Relationship Id="rId25" Type="http://schemas.microsoft.com/office/2007/relationships/hdphoto" Target="../media/hdphoto13.wdp"/><Relationship Id="rId33" Type="http://schemas.openxmlformats.org/officeDocument/2006/relationships/image" Target="../media/image25.png"/><Relationship Id="rId2" Type="http://schemas.openxmlformats.org/officeDocument/2006/relationships/image" Target="../media/image8.png"/><Relationship Id="rId16" Type="http://schemas.microsoft.com/office/2007/relationships/hdphoto" Target="../media/hdphoto9.wdp"/><Relationship Id="rId20" Type="http://schemas.microsoft.com/office/2007/relationships/hdphoto" Target="../media/hdphoto11.wdp"/><Relationship Id="rId29" Type="http://schemas.microsoft.com/office/2007/relationships/hdphoto" Target="../media/hdphoto15.wdp"/><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3.png"/><Relationship Id="rId24" Type="http://schemas.openxmlformats.org/officeDocument/2006/relationships/image" Target="../media/image20.png"/><Relationship Id="rId32" Type="http://schemas.openxmlformats.org/officeDocument/2006/relationships/image" Target="../media/image24.png"/><Relationship Id="rId5" Type="http://schemas.microsoft.com/office/2007/relationships/hdphoto" Target="../media/hdphoto4.wdp"/><Relationship Id="rId15" Type="http://schemas.openxmlformats.org/officeDocument/2006/relationships/image" Target="../media/image15.png"/><Relationship Id="rId23" Type="http://schemas.microsoft.com/office/2007/relationships/hdphoto" Target="../media/hdphoto12.wdp"/><Relationship Id="rId28" Type="http://schemas.openxmlformats.org/officeDocument/2006/relationships/image" Target="../media/image22.png"/><Relationship Id="rId10" Type="http://schemas.microsoft.com/office/2007/relationships/hdphoto" Target="../media/hdphoto6.wdp"/><Relationship Id="rId19" Type="http://schemas.openxmlformats.org/officeDocument/2006/relationships/image" Target="../media/image17.png"/><Relationship Id="rId31" Type="http://schemas.microsoft.com/office/2007/relationships/hdphoto" Target="../media/hdphoto16.wdp"/><Relationship Id="rId4" Type="http://schemas.openxmlformats.org/officeDocument/2006/relationships/image" Target="../media/image9.png"/><Relationship Id="rId9" Type="http://schemas.openxmlformats.org/officeDocument/2006/relationships/image" Target="../media/image12.png"/><Relationship Id="rId14" Type="http://schemas.microsoft.com/office/2007/relationships/hdphoto" Target="../media/hdphoto8.wdp"/><Relationship Id="rId22" Type="http://schemas.openxmlformats.org/officeDocument/2006/relationships/image" Target="../media/image19.png"/><Relationship Id="rId27" Type="http://schemas.microsoft.com/office/2007/relationships/hdphoto" Target="../media/hdphoto14.wdp"/><Relationship Id="rId30" Type="http://schemas.openxmlformats.org/officeDocument/2006/relationships/image" Target="../media/image23.png"/><Relationship Id="rId35" Type="http://schemas.openxmlformats.org/officeDocument/2006/relationships/image" Target="../media/image26.png"/><Relationship Id="rId8"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8E4E9FE-BBC7-FFC5-0596-7A6FC54E0E98}"/>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kern="1200">
                <a:solidFill>
                  <a:srgbClr val="FFFFFF"/>
                </a:solidFill>
                <a:latin typeface="+mj-lt"/>
                <a:ea typeface="+mj-ea"/>
                <a:cs typeface="+mj-cs"/>
              </a:rPr>
              <a:t>Foundation of computer science</a:t>
            </a:r>
          </a:p>
        </p:txBody>
      </p:sp>
      <p:sp>
        <p:nvSpPr>
          <p:cNvPr id="3" name="Content Placeholder 2">
            <a:extLst>
              <a:ext uri="{FF2B5EF4-FFF2-40B4-BE49-F238E27FC236}">
                <a16:creationId xmlns:a16="http://schemas.microsoft.com/office/drawing/2014/main" id="{2DB7267E-E374-873F-4337-A2481DF2CFCD}"/>
              </a:ext>
            </a:extLst>
          </p:cNvPr>
          <p:cNvSpPr>
            <a:spLocks noGrp="1"/>
          </p:cNvSpPr>
          <p:nvPr>
            <p:ph idx="1"/>
          </p:nvPr>
        </p:nvSpPr>
        <p:spPr>
          <a:xfrm>
            <a:off x="1522030" y="3605577"/>
            <a:ext cx="9147940" cy="1324303"/>
          </a:xfrm>
        </p:spPr>
        <p:txBody>
          <a:bodyPr vert="horz" lIns="91440" tIns="45720" rIns="91440" bIns="45720" rtlCol="0" anchor="t">
            <a:normAutofit/>
          </a:bodyPr>
          <a:lstStyle/>
          <a:p>
            <a:pPr marL="0" indent="0" algn="ctr">
              <a:buNone/>
            </a:pPr>
            <a:r>
              <a:rPr lang="en-US" sz="2000" kern="1200" dirty="0">
                <a:solidFill>
                  <a:srgbClr val="FFFFFF"/>
                </a:solidFill>
                <a:latin typeface="+mn-lt"/>
                <a:ea typeface="+mn-ea"/>
                <a:cs typeface="+mn-cs"/>
              </a:rPr>
              <a:t>By : Mohamed </a:t>
            </a:r>
            <a:r>
              <a:rPr lang="en-US" sz="2000" kern="1200" dirty="0" err="1">
                <a:solidFill>
                  <a:srgbClr val="FFFFFF"/>
                </a:solidFill>
                <a:latin typeface="+mn-lt"/>
                <a:ea typeface="+mn-ea"/>
                <a:cs typeface="+mn-cs"/>
              </a:rPr>
              <a:t>Agmai</a:t>
            </a:r>
            <a:endParaRPr lang="en-US" sz="2000" kern="1200" dirty="0">
              <a:solidFill>
                <a:srgbClr val="FFFFFF"/>
              </a:solidFill>
              <a:latin typeface="+mn-lt"/>
              <a:ea typeface="+mn-ea"/>
              <a:cs typeface="+mn-cs"/>
            </a:endParaRPr>
          </a:p>
        </p:txBody>
      </p:sp>
      <p:sp>
        <p:nvSpPr>
          <p:cNvPr id="1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32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5" name="Group 14">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16" name="Rectangle 15">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DF8FC66C-3C79-98E0-4B38-BCBD5591338A}"/>
              </a:ext>
            </a:extLst>
          </p:cNvPr>
          <p:cNvSpPr>
            <a:spLocks noGrp="1"/>
          </p:cNvSpPr>
          <p:nvPr>
            <p:ph type="title"/>
          </p:nvPr>
        </p:nvSpPr>
        <p:spPr>
          <a:xfrm>
            <a:off x="1371600" y="407695"/>
            <a:ext cx="9724030" cy="834251"/>
          </a:xfrm>
        </p:spPr>
        <p:txBody>
          <a:bodyPr anchor="ctr">
            <a:normAutofit/>
          </a:bodyPr>
          <a:lstStyle/>
          <a:p>
            <a:r>
              <a:rPr lang="en-US" sz="4000">
                <a:solidFill>
                  <a:srgbClr val="FFFFFF"/>
                </a:solidFill>
              </a:rPr>
              <a:t>Important links</a:t>
            </a:r>
          </a:p>
        </p:txBody>
      </p:sp>
      <p:pic>
        <p:nvPicPr>
          <p:cNvPr id="6" name="Picture 5">
            <a:extLst>
              <a:ext uri="{FF2B5EF4-FFF2-40B4-BE49-F238E27FC236}">
                <a16:creationId xmlns:a16="http://schemas.microsoft.com/office/drawing/2014/main" id="{F848C891-F0CF-B285-4A2D-5C110FE4DD35}"/>
              </a:ext>
            </a:extLst>
          </p:cNvPr>
          <p:cNvPicPr>
            <a:picLocks noChangeAspect="1"/>
          </p:cNvPicPr>
          <p:nvPr/>
        </p:nvPicPr>
        <p:blipFill>
          <a:blip r:embed="rId2">
            <a:duotone>
              <a:prstClr val="black"/>
              <a:schemeClr val="tx2">
                <a:tint val="45000"/>
                <a:satMod val="400000"/>
              </a:schemeClr>
            </a:duotone>
          </a:blip>
          <a:stretch>
            <a:fillRect/>
          </a:stretch>
        </p:blipFill>
        <p:spPr>
          <a:xfrm>
            <a:off x="296442" y="2200459"/>
            <a:ext cx="3653060" cy="3653060"/>
          </a:xfrm>
          <a:prstGeom prst="rect">
            <a:avLst/>
          </a:prstGeom>
        </p:spPr>
      </p:pic>
      <p:pic>
        <p:nvPicPr>
          <p:cNvPr id="4" name="Content Placeholder 3">
            <a:extLst>
              <a:ext uri="{FF2B5EF4-FFF2-40B4-BE49-F238E27FC236}">
                <a16:creationId xmlns:a16="http://schemas.microsoft.com/office/drawing/2014/main" id="{611B5461-21A9-DF18-E22E-E5D5F871D5C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brightnessContrast bright="40000" contrast="40000"/>
                    </a14:imgEffect>
                  </a14:imgLayer>
                </a14:imgProps>
              </a:ext>
            </a:extLst>
          </a:blip>
          <a:stretch>
            <a:fillRect/>
          </a:stretch>
        </p:blipFill>
        <p:spPr>
          <a:xfrm>
            <a:off x="4245943" y="2200459"/>
            <a:ext cx="3653060" cy="3653060"/>
          </a:xfrm>
          <a:prstGeom prst="rect">
            <a:avLst/>
          </a:prstGeom>
        </p:spPr>
      </p:pic>
      <p:pic>
        <p:nvPicPr>
          <p:cNvPr id="5" name="Picture 4">
            <a:extLst>
              <a:ext uri="{FF2B5EF4-FFF2-40B4-BE49-F238E27FC236}">
                <a16:creationId xmlns:a16="http://schemas.microsoft.com/office/drawing/2014/main" id="{05B83689-26C2-7E66-20D0-36C65726FE5E}"/>
              </a:ext>
            </a:extLst>
          </p:cNvPr>
          <p:cNvPicPr>
            <a:picLocks noChangeAspect="1"/>
          </p:cNvPicPr>
          <p:nvPr/>
        </p:nvPicPr>
        <p:blipFill>
          <a:blip r:embed="rId5">
            <a:biLevel thresh="75000"/>
          </a:blip>
          <a:stretch>
            <a:fillRect/>
          </a:stretch>
        </p:blipFill>
        <p:spPr>
          <a:xfrm>
            <a:off x="8128856" y="2200459"/>
            <a:ext cx="3653060" cy="3653060"/>
          </a:xfrm>
          <a:prstGeom prst="rect">
            <a:avLst/>
          </a:prstGeom>
        </p:spPr>
      </p:pic>
    </p:spTree>
    <p:extLst>
      <p:ext uri="{BB962C8B-B14F-4D97-AF65-F5344CB8AC3E}">
        <p14:creationId xmlns:p14="http://schemas.microsoft.com/office/powerpoint/2010/main" val="4214456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EAD463B9-2A35-4EA3-9709-2E7989777971}"/>
              </a:ext>
            </a:extLst>
          </p:cNvPr>
          <p:cNvSpPr>
            <a:spLocks noGrp="1"/>
          </p:cNvSpPr>
          <p:nvPr>
            <p:ph idx="1"/>
          </p:nvPr>
        </p:nvSpPr>
        <p:spPr>
          <a:xfrm>
            <a:off x="4654295" y="381000"/>
            <a:ext cx="6894576" cy="2003057"/>
          </a:xfrm>
        </p:spPr>
        <p:txBody>
          <a:bodyPr anchor="ctr">
            <a:normAutofit/>
          </a:bodyPr>
          <a:lstStyle/>
          <a:p>
            <a:pPr marL="0" indent="0">
              <a:buNone/>
            </a:pPr>
            <a:r>
              <a:rPr lang="en-US" sz="2000" dirty="0"/>
              <a:t>A transistor is an electronic component used to control the flow of electric current. It functions as a switch or amplifier, allowing it to turn current on or off or amplify it. It is used in various applications such as digital circuits, audio amplifiers, and power control devices.</a:t>
            </a:r>
            <a:endParaRPr lang="en-US" dirty="0"/>
          </a:p>
        </p:txBody>
      </p:sp>
      <p:pic>
        <p:nvPicPr>
          <p:cNvPr id="6" name="Content Placeholder 5" descr="A shiny metal object on a table&#10;&#10;Description automatically generated">
            <a:extLst>
              <a:ext uri="{FF2B5EF4-FFF2-40B4-BE49-F238E27FC236}">
                <a16:creationId xmlns:a16="http://schemas.microsoft.com/office/drawing/2014/main" id="{C96DAFC0-262C-1DDE-6A3F-EF7B7E8DF0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1261"/>
          <a:stretch/>
        </p:blipFill>
        <p:spPr>
          <a:xfrm>
            <a:off x="8" y="2668687"/>
            <a:ext cx="6095998" cy="4189313"/>
          </a:xfrm>
          <a:custGeom>
            <a:avLst/>
            <a:gdLst/>
            <a:ahLst/>
            <a:cxnLst/>
            <a:rect l="l" t="t" r="r" b="b"/>
            <a:pathLst>
              <a:path w="6005375" h="4189309">
                <a:moveTo>
                  <a:pt x="5422311" y="873"/>
                </a:moveTo>
                <a:cubicBezTo>
                  <a:pt x="5467738" y="-1249"/>
                  <a:pt x="5513346" y="499"/>
                  <a:pt x="5558643" y="6137"/>
                </a:cubicBezTo>
                <a:cubicBezTo>
                  <a:pt x="5633356" y="13367"/>
                  <a:pt x="5708323" y="18441"/>
                  <a:pt x="5783036" y="26052"/>
                </a:cubicBezTo>
                <a:cubicBezTo>
                  <a:pt x="5816269" y="29477"/>
                  <a:pt x="5849884" y="16792"/>
                  <a:pt x="5882612" y="28462"/>
                </a:cubicBezTo>
                <a:cubicBezTo>
                  <a:pt x="5909726" y="38166"/>
                  <a:pt x="5937089" y="43856"/>
                  <a:pt x="5964555" y="46416"/>
                </a:cubicBezTo>
                <a:lnTo>
                  <a:pt x="5997178" y="46088"/>
                </a:lnTo>
                <a:lnTo>
                  <a:pt x="5995170" y="275470"/>
                </a:lnTo>
                <a:cubicBezTo>
                  <a:pt x="5993432" y="411056"/>
                  <a:pt x="5993035" y="546624"/>
                  <a:pt x="5999656" y="682159"/>
                </a:cubicBezTo>
                <a:cubicBezTo>
                  <a:pt x="6009854" y="891918"/>
                  <a:pt x="6003364" y="1101545"/>
                  <a:pt x="5999656" y="1311172"/>
                </a:cubicBezTo>
                <a:cubicBezTo>
                  <a:pt x="5992506" y="1713210"/>
                  <a:pt x="6003364" y="2114718"/>
                  <a:pt x="5998730" y="2516227"/>
                </a:cubicBezTo>
                <a:cubicBezTo>
                  <a:pt x="5996744" y="2694204"/>
                  <a:pt x="5998994" y="2871916"/>
                  <a:pt x="6003364" y="3049893"/>
                </a:cubicBezTo>
                <a:cubicBezTo>
                  <a:pt x="6009720" y="3304015"/>
                  <a:pt x="5999922" y="3558268"/>
                  <a:pt x="5989196" y="3812257"/>
                </a:cubicBezTo>
                <a:cubicBezTo>
                  <a:pt x="5985594" y="3882097"/>
                  <a:pt x="5984646" y="3952020"/>
                  <a:pt x="5986348" y="4021878"/>
                </a:cubicBezTo>
                <a:lnTo>
                  <a:pt x="5996786" y="4189309"/>
                </a:lnTo>
                <a:lnTo>
                  <a:pt x="0" y="4189309"/>
                </a:lnTo>
                <a:lnTo>
                  <a:pt x="0" y="27247"/>
                </a:lnTo>
                <a:lnTo>
                  <a:pt x="495" y="27408"/>
                </a:lnTo>
                <a:cubicBezTo>
                  <a:pt x="5176" y="27551"/>
                  <a:pt x="10686" y="26465"/>
                  <a:pt x="17314" y="23896"/>
                </a:cubicBezTo>
                <a:cubicBezTo>
                  <a:pt x="33823" y="19050"/>
                  <a:pt x="50862" y="16234"/>
                  <a:pt x="68053" y="15524"/>
                </a:cubicBezTo>
                <a:cubicBezTo>
                  <a:pt x="200481" y="-1093"/>
                  <a:pt x="333037" y="3346"/>
                  <a:pt x="466100" y="8801"/>
                </a:cubicBezTo>
                <a:cubicBezTo>
                  <a:pt x="697850" y="18187"/>
                  <a:pt x="929854" y="29096"/>
                  <a:pt x="1161985" y="25798"/>
                </a:cubicBezTo>
                <a:cubicBezTo>
                  <a:pt x="1397540" y="22373"/>
                  <a:pt x="1632588" y="29604"/>
                  <a:pt x="1867890" y="39117"/>
                </a:cubicBezTo>
                <a:cubicBezTo>
                  <a:pt x="1971017" y="43050"/>
                  <a:pt x="2074779" y="46982"/>
                  <a:pt x="2176256" y="17680"/>
                </a:cubicBezTo>
                <a:cubicBezTo>
                  <a:pt x="2199190" y="12314"/>
                  <a:pt x="2223101" y="12834"/>
                  <a:pt x="2245769" y="19202"/>
                </a:cubicBezTo>
                <a:cubicBezTo>
                  <a:pt x="2359678" y="45713"/>
                  <a:pt x="2474221" y="53578"/>
                  <a:pt x="2589398" y="27447"/>
                </a:cubicBezTo>
                <a:cubicBezTo>
                  <a:pt x="2721802" y="-1220"/>
                  <a:pt x="2858087" y="-7347"/>
                  <a:pt x="2992519" y="9308"/>
                </a:cubicBezTo>
                <a:cubicBezTo>
                  <a:pt x="3115435" y="23008"/>
                  <a:pt x="3238984" y="37849"/>
                  <a:pt x="3362153" y="26813"/>
                </a:cubicBezTo>
                <a:cubicBezTo>
                  <a:pt x="3556737" y="9308"/>
                  <a:pt x="3751067" y="24530"/>
                  <a:pt x="3945651" y="29223"/>
                </a:cubicBezTo>
                <a:cubicBezTo>
                  <a:pt x="4010343" y="30745"/>
                  <a:pt x="4075416" y="44064"/>
                  <a:pt x="4139727" y="32141"/>
                </a:cubicBezTo>
                <a:cubicBezTo>
                  <a:pt x="4241079" y="13367"/>
                  <a:pt x="4341288" y="20597"/>
                  <a:pt x="4442766" y="31126"/>
                </a:cubicBezTo>
                <a:cubicBezTo>
                  <a:pt x="4637096" y="51422"/>
                  <a:pt x="4831299" y="61189"/>
                  <a:pt x="5024742" y="23134"/>
                </a:cubicBezTo>
                <a:cubicBezTo>
                  <a:pt x="5084742" y="11211"/>
                  <a:pt x="5144359" y="4361"/>
                  <a:pt x="5205373" y="20344"/>
                </a:cubicBezTo>
                <a:cubicBezTo>
                  <a:pt x="5232315" y="26496"/>
                  <a:pt x="5260361" y="25976"/>
                  <a:pt x="5287062" y="18822"/>
                </a:cubicBezTo>
                <a:cubicBezTo>
                  <a:pt x="5331637" y="8985"/>
                  <a:pt x="5376883" y="2995"/>
                  <a:pt x="5422311" y="873"/>
                </a:cubicBezTo>
                <a:close/>
              </a:path>
            </a:pathLst>
          </a:custGeom>
        </p:spPr>
      </p:pic>
      <p:pic>
        <p:nvPicPr>
          <p:cNvPr id="9" name="Picture 8" descr="A close-up of a transistor&#10;&#10;Description automatically generated">
            <a:extLst>
              <a:ext uri="{FF2B5EF4-FFF2-40B4-BE49-F238E27FC236}">
                <a16:creationId xmlns:a16="http://schemas.microsoft.com/office/drawing/2014/main" id="{26B43FC3-2DFC-21C5-E218-95ADFBF8826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Effect>
                      <a14:sharpenSoften amount="50000"/>
                    </a14:imgEffect>
                  </a14:imgLayer>
                </a14:imgProps>
              </a:ext>
              <a:ext uri="{28A0092B-C50C-407E-A947-70E740481C1C}">
                <a14:useLocalDpi xmlns:a14="http://schemas.microsoft.com/office/drawing/2010/main" val="0"/>
              </a:ext>
            </a:extLst>
          </a:blip>
          <a:srcRect t="11371" r="-3" b="20578"/>
          <a:stretch/>
        </p:blipFill>
        <p:spPr>
          <a:xfrm>
            <a:off x="6019801" y="2657872"/>
            <a:ext cx="5790880" cy="3940636"/>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p:spPr>
      </p:pic>
      <p:sp>
        <p:nvSpPr>
          <p:cNvPr id="11" name="Content Placeholder 12">
            <a:extLst>
              <a:ext uri="{FF2B5EF4-FFF2-40B4-BE49-F238E27FC236}">
                <a16:creationId xmlns:a16="http://schemas.microsoft.com/office/drawing/2014/main" id="{549755C5-2ADB-1486-DAE4-B07A006A9001}"/>
              </a:ext>
            </a:extLst>
          </p:cNvPr>
          <p:cNvSpPr txBox="1">
            <a:spLocks/>
          </p:cNvSpPr>
          <p:nvPr/>
        </p:nvSpPr>
        <p:spPr>
          <a:xfrm>
            <a:off x="1138099" y="510747"/>
            <a:ext cx="1846305" cy="121919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C00000"/>
                </a:solidFill>
                <a:effectLst/>
                <a:uLnTx/>
                <a:uFillTx/>
                <a:latin typeface="Aptos" panose="02110004020202020204"/>
                <a:ea typeface="+mn-ea"/>
                <a:cs typeface="+mn-cs"/>
              </a:rPr>
              <a:t>In 1947</a:t>
            </a:r>
          </a:p>
        </p:txBody>
      </p:sp>
    </p:spTree>
    <p:extLst>
      <p:ext uri="{BB962C8B-B14F-4D97-AF65-F5344CB8AC3E}">
        <p14:creationId xmlns:p14="http://schemas.microsoft.com/office/powerpoint/2010/main" val="428050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1000"/>
                                        <p:tgtEl>
                                          <p:spTgt spid="13">
                                            <p:txEl>
                                              <p:pRg st="0" end="0"/>
                                            </p:txEl>
                                          </p:spTgt>
                                        </p:tgtEl>
                                      </p:cBhvr>
                                    </p:animEffect>
                                    <p:anim calcmode="lin" valueType="num">
                                      <p:cBhvr>
                                        <p:cTn id="13"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205A327-CAE4-67E4-142A-64F1DCA3B21C}"/>
              </a:ext>
            </a:extLst>
          </p:cNvPr>
          <p:cNvSpPr>
            <a:spLocks noGrp="1" noChangeArrowheads="1"/>
          </p:cNvSpPr>
          <p:nvPr>
            <p:ph type="title"/>
          </p:nvPr>
        </p:nvSpPr>
        <p:spPr bwMode="auto">
          <a:xfrm>
            <a:off x="1137034" y="609597"/>
            <a:ext cx="9392421" cy="133084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effectLst/>
                <a:latin typeface="Arial Unicode MS"/>
              </a:rPr>
              <a:t>Second generation (1959-1965) - transistors</a:t>
            </a:r>
            <a:endParaRPr kumimoji="0" lang="en-US" altLang="en-US" b="0" i="0" u="none" strike="noStrike" cap="none" normalizeH="0" baseline="0" dirty="0">
              <a:ln>
                <a:noFill/>
              </a:ln>
              <a:effectLst/>
              <a:latin typeface="Arial" panose="020B0604020202020204" pitchFamily="34" charset="0"/>
            </a:endParaRPr>
          </a:p>
        </p:txBody>
      </p:sp>
      <p:sp>
        <p:nvSpPr>
          <p:cNvPr id="3" name="Content Placeholder 2">
            <a:extLst>
              <a:ext uri="{FF2B5EF4-FFF2-40B4-BE49-F238E27FC236}">
                <a16:creationId xmlns:a16="http://schemas.microsoft.com/office/drawing/2014/main" id="{48A6B6C0-4EAB-7B11-1F48-65D00A6D2DED}"/>
              </a:ext>
            </a:extLst>
          </p:cNvPr>
          <p:cNvSpPr>
            <a:spLocks noGrp="1"/>
          </p:cNvSpPr>
          <p:nvPr>
            <p:ph idx="1"/>
          </p:nvPr>
        </p:nvSpPr>
        <p:spPr>
          <a:xfrm>
            <a:off x="513668" y="2176738"/>
            <a:ext cx="5675336" cy="4259688"/>
          </a:xfrm>
        </p:spPr>
        <p:txBody>
          <a:bodyPr>
            <a:normAutofit/>
          </a:bodyPr>
          <a:lstStyle/>
          <a:p>
            <a:r>
              <a:rPr lang="en-US" sz="2000" dirty="0"/>
              <a:t>Technology: Vacuum tubes have been replaced by transistors, reducing size, cost, and power consumption, and increasing device reliability.</a:t>
            </a:r>
          </a:p>
          <a:p>
            <a:r>
              <a:rPr lang="en-US" sz="2000" dirty="0"/>
              <a:t>Programming became less risky and faster and began the development of high-level programming tools such as FORTRAN and COBOL.</a:t>
            </a:r>
          </a:p>
          <a:p>
            <a:r>
              <a:rPr lang="en-US" sz="2000" dirty="0"/>
              <a:t>Speed: Devices have become significantly faster compared to the first generation.</a:t>
            </a:r>
            <a:endParaRPr lang="ar-EG" sz="2000" dirty="0"/>
          </a:p>
          <a:p>
            <a:r>
              <a:rPr lang="en-US" sz="2000" dirty="0"/>
              <a:t>Examples:</a:t>
            </a:r>
            <a:endParaRPr lang="ar-EG" sz="2000" dirty="0"/>
          </a:p>
          <a:p>
            <a:pPr lvl="1"/>
            <a:r>
              <a:rPr lang="en-US" sz="1600" dirty="0"/>
              <a:t> </a:t>
            </a:r>
            <a:r>
              <a:rPr lang="en-US" sz="1600" dirty="0">
                <a:solidFill>
                  <a:srgbClr val="002060"/>
                </a:solidFill>
              </a:rPr>
              <a:t>IBM 1401: Its speed was approximately 1,400 calculations per second</a:t>
            </a:r>
          </a:p>
          <a:p>
            <a:pPr lvl="1"/>
            <a:r>
              <a:rPr lang="en-US" sz="1600" dirty="0">
                <a:solidFill>
                  <a:srgbClr val="002060"/>
                </a:solidFill>
              </a:rPr>
              <a:t>IBM 7090</a:t>
            </a:r>
            <a:r>
              <a:rPr lang="ar-EG" sz="1600" dirty="0">
                <a:solidFill>
                  <a:srgbClr val="002060"/>
                </a:solidFill>
              </a:rPr>
              <a:t> </a:t>
            </a:r>
            <a:r>
              <a:rPr lang="en-US" sz="1600" dirty="0">
                <a:solidFill>
                  <a:srgbClr val="002060"/>
                </a:solidFill>
              </a:rPr>
              <a:t>: Its speed was about 24,000 calculations per second.</a:t>
            </a:r>
          </a:p>
          <a:p>
            <a:pPr lvl="1"/>
            <a:endParaRPr lang="ar-EG" sz="1600" dirty="0"/>
          </a:p>
        </p:txBody>
      </p:sp>
      <p:pic>
        <p:nvPicPr>
          <p:cNvPr id="7" name="Picture 6" descr="A computer in a room with several machines&#10;&#10;Description automatically generated">
            <a:extLst>
              <a:ext uri="{FF2B5EF4-FFF2-40B4-BE49-F238E27FC236}">
                <a16:creationId xmlns:a16="http://schemas.microsoft.com/office/drawing/2014/main" id="{A733B6F6-6348-5099-64C9-9FD7440AF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010" y="2176738"/>
            <a:ext cx="5526984" cy="3288555"/>
          </a:xfrm>
          <a:prstGeom prst="rect">
            <a:avLst/>
          </a:prstGeom>
        </p:spPr>
      </p:pic>
    </p:spTree>
    <p:extLst>
      <p:ext uri="{BB962C8B-B14F-4D97-AF65-F5344CB8AC3E}">
        <p14:creationId xmlns:p14="http://schemas.microsoft.com/office/powerpoint/2010/main" val="3569375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9FEF-EB28-0B57-E590-5B7727D91FF5}"/>
              </a:ext>
            </a:extLst>
          </p:cNvPr>
          <p:cNvSpPr>
            <a:spLocks noGrp="1"/>
          </p:cNvSpPr>
          <p:nvPr>
            <p:ph type="title"/>
          </p:nvPr>
        </p:nvSpPr>
        <p:spPr>
          <a:xfrm>
            <a:off x="328873" y="251103"/>
            <a:ext cx="9040757" cy="1029896"/>
          </a:xfrm>
        </p:spPr>
        <p:txBody>
          <a:bodyPr anchor="b">
            <a:normAutofit fontScale="90000"/>
          </a:bodyPr>
          <a:lstStyle/>
          <a:p>
            <a:r>
              <a:rPr lang="en-US" sz="3700" dirty="0"/>
              <a:t>Third generation (1965-1971) - integrated circuits (ICs)</a:t>
            </a:r>
          </a:p>
        </p:txBody>
      </p:sp>
      <p:sp>
        <p:nvSpPr>
          <p:cNvPr id="3" name="Content Placeholder 2">
            <a:extLst>
              <a:ext uri="{FF2B5EF4-FFF2-40B4-BE49-F238E27FC236}">
                <a16:creationId xmlns:a16="http://schemas.microsoft.com/office/drawing/2014/main" id="{261FCBAD-FAE0-BD92-276A-9A2F143CE6DF}"/>
              </a:ext>
            </a:extLst>
          </p:cNvPr>
          <p:cNvSpPr>
            <a:spLocks noGrp="1"/>
          </p:cNvSpPr>
          <p:nvPr>
            <p:ph idx="1"/>
          </p:nvPr>
        </p:nvSpPr>
        <p:spPr>
          <a:xfrm>
            <a:off x="435753" y="1765170"/>
            <a:ext cx="6468574" cy="3522569"/>
          </a:xfrm>
        </p:spPr>
        <p:txBody>
          <a:bodyPr anchor="t">
            <a:normAutofit/>
          </a:bodyPr>
          <a:lstStyle/>
          <a:p>
            <a:r>
              <a:rPr lang="en-US" sz="1700" dirty="0"/>
              <a:t>Technology: Integrated circuits were used instead of individual transistors, which allowed for increased density and dramatically reduced device size.</a:t>
            </a:r>
          </a:p>
          <a:p>
            <a:r>
              <a:rPr lang="en-US" sz="1700" dirty="0"/>
              <a:t>Impact: Computers became smaller, cheaper, and more powerful, and began to be used in businesses on a larger scale.</a:t>
            </a:r>
          </a:p>
          <a:p>
            <a:r>
              <a:rPr lang="en-US" sz="1700" dirty="0"/>
              <a:t>Programming: Programming languages ​​improved, and operating systems were developed, making computers easier to use.</a:t>
            </a:r>
          </a:p>
          <a:p>
            <a:r>
              <a:rPr lang="en-US" sz="1700" dirty="0"/>
              <a:t>Examples: IBM System/360</a:t>
            </a:r>
          </a:p>
          <a:p>
            <a:pPr lvl="1"/>
            <a:r>
              <a:rPr lang="en-US" sz="1300" dirty="0">
                <a:solidFill>
                  <a:srgbClr val="0070C0"/>
                </a:solidFill>
              </a:rPr>
              <a:t>The system's processing speed ranged from 60,000 to 1,000,000 calculations per second.</a:t>
            </a:r>
          </a:p>
        </p:txBody>
      </p:sp>
      <p:pic>
        <p:nvPicPr>
          <p:cNvPr id="6" name="Picture 5">
            <a:extLst>
              <a:ext uri="{FF2B5EF4-FFF2-40B4-BE49-F238E27FC236}">
                <a16:creationId xmlns:a16="http://schemas.microsoft.com/office/drawing/2014/main" id="{0AE64026-9684-0627-12EA-54C0BA398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327" y="1530001"/>
            <a:ext cx="5201023" cy="3757738"/>
          </a:xfrm>
          <a:prstGeom prst="rect">
            <a:avLst/>
          </a:prstGeom>
        </p:spPr>
      </p:pic>
    </p:spTree>
    <p:extLst>
      <p:ext uri="{BB962C8B-B14F-4D97-AF65-F5344CB8AC3E}">
        <p14:creationId xmlns:p14="http://schemas.microsoft.com/office/powerpoint/2010/main" val="408445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4EFFE1C-C527-3516-DB2A-BBEBFA058AB2}"/>
              </a:ext>
            </a:extLst>
          </p:cNvPr>
          <p:cNvSpPr>
            <a:spLocks noGrp="1" noChangeArrowheads="1"/>
          </p:cNvSpPr>
          <p:nvPr>
            <p:ph type="title"/>
          </p:nvPr>
        </p:nvSpPr>
        <p:spPr bwMode="auto">
          <a:xfrm>
            <a:off x="572493" y="238539"/>
            <a:ext cx="11018520" cy="143441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4600" b="0" i="0" u="none" strike="noStrike" cap="none" normalizeH="0" baseline="0">
                <a:ln>
                  <a:noFill/>
                </a:ln>
                <a:effectLst/>
                <a:latin typeface="Arial Unicode MS"/>
              </a:rPr>
              <a:t>5. Fourth generation (1971-</a:t>
            </a:r>
            <a:r>
              <a:rPr kumimoji="0" lang="ar-EG" altLang="en-US" sz="4600" b="0" i="0" u="none" strike="noStrike" cap="none" normalizeH="0" baseline="0">
                <a:ln>
                  <a:noFill/>
                </a:ln>
                <a:effectLst/>
                <a:latin typeface="Arial Unicode MS"/>
              </a:rPr>
              <a:t>1980</a:t>
            </a:r>
            <a:r>
              <a:rPr kumimoji="0" lang="en-US" altLang="en-US" sz="4600" b="0" i="0" u="none" strike="noStrike" cap="none" normalizeH="0" baseline="0">
                <a:ln>
                  <a:noFill/>
                </a:ln>
                <a:effectLst/>
                <a:latin typeface="Arial Unicode MS"/>
              </a:rPr>
              <a:t>) - Microprocessors</a:t>
            </a:r>
            <a:endParaRPr kumimoji="0" lang="en-US" altLang="en-US" sz="4600" b="0" i="0" u="none" strike="noStrike" cap="none" normalizeH="0" baseline="0">
              <a:ln>
                <a:noFill/>
              </a:ln>
              <a:effectLst/>
              <a:latin typeface="Arial" panose="020B0604020202020204" pitchFamily="34" charset="0"/>
            </a:endParaRPr>
          </a:p>
        </p:txBody>
      </p:sp>
      <p:sp>
        <p:nvSpPr>
          <p:cNvPr id="3" name="Content Placeholder 2">
            <a:extLst>
              <a:ext uri="{FF2B5EF4-FFF2-40B4-BE49-F238E27FC236}">
                <a16:creationId xmlns:a16="http://schemas.microsoft.com/office/drawing/2014/main" id="{3A74EDF9-B734-873B-422A-BC71F18CA0E7}"/>
              </a:ext>
            </a:extLst>
          </p:cNvPr>
          <p:cNvSpPr>
            <a:spLocks noGrp="1"/>
          </p:cNvSpPr>
          <p:nvPr>
            <p:ph idx="1"/>
          </p:nvPr>
        </p:nvSpPr>
        <p:spPr>
          <a:xfrm>
            <a:off x="572493" y="1911493"/>
            <a:ext cx="7503273" cy="4707968"/>
          </a:xfrm>
        </p:spPr>
        <p:txBody>
          <a:bodyPr anchor="t">
            <a:noAutofit/>
          </a:bodyPr>
          <a:lstStyle/>
          <a:p>
            <a:r>
              <a:rPr lang="en-US" sz="1400" b="1" dirty="0"/>
              <a:t>Developments</a:t>
            </a:r>
            <a:endParaRPr lang="ar-EG" sz="1400" b="1" dirty="0"/>
          </a:p>
          <a:p>
            <a:pPr lvl="1"/>
            <a:r>
              <a:rPr lang="en-US" sz="1400" dirty="0"/>
              <a:t>Personal computers emerged with user-friendly graphical interfaces and mice.</a:t>
            </a:r>
            <a:endParaRPr lang="ar-EG" sz="1400" dirty="0"/>
          </a:p>
          <a:p>
            <a:pPr lvl="1"/>
            <a:r>
              <a:rPr lang="en-US" sz="1400" dirty="0"/>
              <a:t>They were affordably priced for home and office use.</a:t>
            </a:r>
            <a:endParaRPr lang="ar-EG" sz="1400" dirty="0"/>
          </a:p>
          <a:p>
            <a:pPr lvl="1"/>
            <a:r>
              <a:rPr lang="en-US" sz="1400" dirty="0"/>
              <a:t>Enabled internet communication.</a:t>
            </a:r>
          </a:p>
          <a:p>
            <a:endParaRPr lang="en-US" sz="1400" dirty="0"/>
          </a:p>
          <a:p>
            <a:r>
              <a:rPr lang="en-US" sz="1400" b="1" dirty="0"/>
              <a:t>Leading Companies:</a:t>
            </a:r>
            <a:endParaRPr lang="ar-EG" sz="1400" b="1" dirty="0"/>
          </a:p>
          <a:p>
            <a:pPr lvl="1"/>
            <a:r>
              <a:rPr lang="en-US" sz="1400" dirty="0"/>
              <a:t> Companies like Intel and AMD emerged.</a:t>
            </a:r>
            <a:endParaRPr lang="ar-EG" sz="1400" dirty="0"/>
          </a:p>
          <a:p>
            <a:pPr lvl="1"/>
            <a:r>
              <a:rPr lang="en-US" sz="1400" dirty="0"/>
              <a:t> Microsoft developed Windows and Apple introduced Macintosh.</a:t>
            </a:r>
          </a:p>
          <a:p>
            <a:endParaRPr lang="en-US" sz="1400" dirty="0"/>
          </a:p>
          <a:p>
            <a:r>
              <a:rPr lang="en-US" sz="1400" b="1" dirty="0"/>
              <a:t>Operating Mechanism:</a:t>
            </a:r>
          </a:p>
          <a:p>
            <a:pPr lvl="1"/>
            <a:r>
              <a:rPr lang="en-US" sz="1400" dirty="0"/>
              <a:t>    Used VLSI technology with thousands of transistors.</a:t>
            </a:r>
          </a:p>
          <a:p>
            <a:pPr lvl="1"/>
            <a:r>
              <a:rPr lang="en-US" sz="1400" dirty="0"/>
              <a:t>    CPU was placed on a silicon chip, forming a microprocessor.</a:t>
            </a:r>
          </a:p>
          <a:p>
            <a:pPr lvl="1"/>
            <a:r>
              <a:rPr lang="en-US" sz="1400" dirty="0"/>
              <a:t>    RAM replaced magnetic memory, increasing speed.</a:t>
            </a:r>
          </a:p>
          <a:p>
            <a:pPr lvl="1"/>
            <a:r>
              <a:rPr lang="en-US" sz="1400" dirty="0"/>
              <a:t>    Storage units became smaller and larger in capacity.</a:t>
            </a:r>
          </a:p>
          <a:p>
            <a:endParaRPr lang="en-US" sz="1400" dirty="0"/>
          </a:p>
          <a:p>
            <a:r>
              <a:rPr lang="en-US" sz="1400" b="1" dirty="0"/>
              <a:t>Programming Languages:</a:t>
            </a:r>
            <a:endParaRPr lang="ar-EG" sz="1400" b="1" dirty="0"/>
          </a:p>
          <a:p>
            <a:pPr lvl="1"/>
            <a:r>
              <a:rPr lang="en-US" sz="1400" dirty="0"/>
              <a:t>New languages like C, C++, and DBASE emerged</a:t>
            </a:r>
          </a:p>
        </p:txBody>
      </p:sp>
      <p:pic>
        <p:nvPicPr>
          <p:cNvPr id="7" name="Picture 6" descr="A computer and keyboard on a white background&#10;&#10;Description automatically generated">
            <a:extLst>
              <a:ext uri="{FF2B5EF4-FFF2-40B4-BE49-F238E27FC236}">
                <a16:creationId xmlns:a16="http://schemas.microsoft.com/office/drawing/2014/main" id="{587F31F8-5B62-AC32-6735-EBBBA4D6AF26}"/>
              </a:ext>
            </a:extLst>
          </p:cNvPr>
          <p:cNvPicPr>
            <a:picLocks noChangeAspect="1"/>
          </p:cNvPicPr>
          <p:nvPr/>
        </p:nvPicPr>
        <p:blipFill>
          <a:blip r:embed="rId2">
            <a:extLst>
              <a:ext uri="{28A0092B-C50C-407E-A947-70E740481C1C}">
                <a14:useLocalDpi xmlns:a14="http://schemas.microsoft.com/office/drawing/2010/main" val="0"/>
              </a:ext>
            </a:extLst>
          </a:blip>
          <a:srcRect l="11314" r="781" b="-2"/>
          <a:stretch/>
        </p:blipFill>
        <p:spPr>
          <a:xfrm>
            <a:off x="8323730" y="1911493"/>
            <a:ext cx="3617258" cy="3759934"/>
          </a:xfrm>
          <a:prstGeom prst="rect">
            <a:avLst/>
          </a:prstGeom>
        </p:spPr>
      </p:pic>
    </p:spTree>
    <p:extLst>
      <p:ext uri="{BB962C8B-B14F-4D97-AF65-F5344CB8AC3E}">
        <p14:creationId xmlns:p14="http://schemas.microsoft.com/office/powerpoint/2010/main" val="176571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1000"/>
                                        <p:tgtEl>
                                          <p:spTgt spid="3">
                                            <p:txEl>
                                              <p:pRg st="9" end="9"/>
                                            </p:txEl>
                                          </p:spTgt>
                                        </p:tgtEl>
                                      </p:cBhvr>
                                    </p:animEffect>
                                    <p:anim calcmode="lin" valueType="num">
                                      <p:cBhvr>
                                        <p:cTn id="4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1000"/>
                                        <p:tgtEl>
                                          <p:spTgt spid="3">
                                            <p:txEl>
                                              <p:pRg st="10" end="10"/>
                                            </p:txEl>
                                          </p:spTgt>
                                        </p:tgtEl>
                                      </p:cBhvr>
                                    </p:animEffect>
                                    <p:anim calcmode="lin" valueType="num">
                                      <p:cBhvr>
                                        <p:cTn id="5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
                                            <p:txEl>
                                              <p:pRg st="13" end="13"/>
                                            </p:txEl>
                                          </p:spTgt>
                                        </p:tgtEl>
                                        <p:attrNameLst>
                                          <p:attrName>style.visibility</p:attrName>
                                        </p:attrNameLst>
                                      </p:cBhvr>
                                      <p:to>
                                        <p:strVal val="visible"/>
                                      </p:to>
                                    </p:set>
                                    <p:animEffect transition="in" filter="fade">
                                      <p:cBhvr>
                                        <p:cTn id="66" dur="1000"/>
                                        <p:tgtEl>
                                          <p:spTgt spid="3">
                                            <p:txEl>
                                              <p:pRg st="13" end="13"/>
                                            </p:txEl>
                                          </p:spTgt>
                                        </p:tgtEl>
                                      </p:cBhvr>
                                    </p:animEffect>
                                    <p:anim calcmode="lin" valueType="num">
                                      <p:cBhvr>
                                        <p:cTn id="67"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
                                            <p:txEl>
                                              <p:pRg st="15" end="15"/>
                                            </p:txEl>
                                          </p:spTgt>
                                        </p:tgtEl>
                                        <p:attrNameLst>
                                          <p:attrName>style.visibility</p:attrName>
                                        </p:attrNameLst>
                                      </p:cBhvr>
                                      <p:to>
                                        <p:strVal val="visible"/>
                                      </p:to>
                                    </p:set>
                                    <p:animEffect transition="in" filter="fade">
                                      <p:cBhvr>
                                        <p:cTn id="73" dur="1000"/>
                                        <p:tgtEl>
                                          <p:spTgt spid="3">
                                            <p:txEl>
                                              <p:pRg st="15" end="15"/>
                                            </p:txEl>
                                          </p:spTgt>
                                        </p:tgtEl>
                                      </p:cBhvr>
                                    </p:animEffect>
                                    <p:anim calcmode="lin" valueType="num">
                                      <p:cBhvr>
                                        <p:cTn id="74"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
                                            <p:txEl>
                                              <p:pRg st="16" end="16"/>
                                            </p:txEl>
                                          </p:spTgt>
                                        </p:tgtEl>
                                        <p:attrNameLst>
                                          <p:attrName>style.visibility</p:attrName>
                                        </p:attrNameLst>
                                      </p:cBhvr>
                                      <p:to>
                                        <p:strVal val="visible"/>
                                      </p:to>
                                    </p:set>
                                    <p:animEffect transition="in" filter="fade">
                                      <p:cBhvr>
                                        <p:cTn id="78" dur="1000"/>
                                        <p:tgtEl>
                                          <p:spTgt spid="3">
                                            <p:txEl>
                                              <p:pRg st="16" end="16"/>
                                            </p:txEl>
                                          </p:spTgt>
                                        </p:tgtEl>
                                      </p:cBhvr>
                                    </p:animEffect>
                                    <p:anim calcmode="lin" valueType="num">
                                      <p:cBhvr>
                                        <p:cTn id="79"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80"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6505DF6-545C-A8AE-46F3-7411D6CC8E37}"/>
              </a:ext>
            </a:extLst>
          </p:cNvPr>
          <p:cNvSpPr/>
          <p:nvPr/>
        </p:nvSpPr>
        <p:spPr>
          <a:xfrm>
            <a:off x="327211" y="601001"/>
            <a:ext cx="10515600" cy="730800"/>
          </a:xfrm>
          <a:custGeom>
            <a:avLst/>
            <a:gdLst>
              <a:gd name="connsiteX0" fmla="*/ 0 w 10515600"/>
              <a:gd name="connsiteY0" fmla="*/ 0 h 730800"/>
              <a:gd name="connsiteX1" fmla="*/ 10515600 w 10515600"/>
              <a:gd name="connsiteY1" fmla="*/ 0 h 730800"/>
              <a:gd name="connsiteX2" fmla="*/ 10515600 w 10515600"/>
              <a:gd name="connsiteY2" fmla="*/ 730800 h 730800"/>
              <a:gd name="connsiteX3" fmla="*/ 0 w 10515600"/>
              <a:gd name="connsiteY3" fmla="*/ 730800 h 730800"/>
              <a:gd name="connsiteX4" fmla="*/ 0 w 10515600"/>
              <a:gd name="connsiteY4" fmla="*/ 0 h 73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30800">
                <a:moveTo>
                  <a:pt x="0" y="0"/>
                </a:moveTo>
                <a:lnTo>
                  <a:pt x="10515600" y="0"/>
                </a:lnTo>
                <a:lnTo>
                  <a:pt x="10515600" y="730800"/>
                </a:lnTo>
                <a:lnTo>
                  <a:pt x="0" y="7308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166624" rIns="816127" bIns="56896" numCol="1" spcCol="1270" anchor="t" anchorCtr="0">
            <a:noAutofit/>
          </a:bodyPr>
          <a:lstStyle/>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Release Date</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1971</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Bit Width</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4-bit</a:t>
            </a:r>
          </a:p>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Up to 740 kHz</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Transistor Count</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2300</a:t>
            </a:r>
          </a:p>
        </p:txBody>
      </p:sp>
      <p:sp>
        <p:nvSpPr>
          <p:cNvPr id="8" name="Freeform: Shape 7">
            <a:extLst>
              <a:ext uri="{FF2B5EF4-FFF2-40B4-BE49-F238E27FC236}">
                <a16:creationId xmlns:a16="http://schemas.microsoft.com/office/drawing/2014/main" id="{35779BD0-0F49-DD40-C7A5-0D2F32D498D4}"/>
              </a:ext>
            </a:extLst>
          </p:cNvPr>
          <p:cNvSpPr/>
          <p:nvPr/>
        </p:nvSpPr>
        <p:spPr>
          <a:xfrm>
            <a:off x="852991" y="482921"/>
            <a:ext cx="7360920" cy="236160"/>
          </a:xfrm>
          <a:custGeom>
            <a:avLst/>
            <a:gdLst>
              <a:gd name="connsiteX0" fmla="*/ 0 w 7360920"/>
              <a:gd name="connsiteY0" fmla="*/ 39361 h 236160"/>
              <a:gd name="connsiteX1" fmla="*/ 39361 w 7360920"/>
              <a:gd name="connsiteY1" fmla="*/ 0 h 236160"/>
              <a:gd name="connsiteX2" fmla="*/ 7321559 w 7360920"/>
              <a:gd name="connsiteY2" fmla="*/ 0 h 236160"/>
              <a:gd name="connsiteX3" fmla="*/ 7360920 w 7360920"/>
              <a:gd name="connsiteY3" fmla="*/ 39361 h 236160"/>
              <a:gd name="connsiteX4" fmla="*/ 7360920 w 7360920"/>
              <a:gd name="connsiteY4" fmla="*/ 196799 h 236160"/>
              <a:gd name="connsiteX5" fmla="*/ 7321559 w 7360920"/>
              <a:gd name="connsiteY5" fmla="*/ 236160 h 236160"/>
              <a:gd name="connsiteX6" fmla="*/ 39361 w 7360920"/>
              <a:gd name="connsiteY6" fmla="*/ 236160 h 236160"/>
              <a:gd name="connsiteX7" fmla="*/ 0 w 7360920"/>
              <a:gd name="connsiteY7" fmla="*/ 196799 h 236160"/>
              <a:gd name="connsiteX8" fmla="*/ 0 w 7360920"/>
              <a:gd name="connsiteY8" fmla="*/ 39361 h 2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236160">
                <a:moveTo>
                  <a:pt x="0" y="39361"/>
                </a:moveTo>
                <a:cubicBezTo>
                  <a:pt x="0" y="17623"/>
                  <a:pt x="17623" y="0"/>
                  <a:pt x="39361" y="0"/>
                </a:cubicBezTo>
                <a:lnTo>
                  <a:pt x="7321559" y="0"/>
                </a:lnTo>
                <a:cubicBezTo>
                  <a:pt x="7343297" y="0"/>
                  <a:pt x="7360920" y="17623"/>
                  <a:pt x="7360920" y="39361"/>
                </a:cubicBezTo>
                <a:lnTo>
                  <a:pt x="7360920" y="196799"/>
                </a:lnTo>
                <a:cubicBezTo>
                  <a:pt x="7360920" y="218537"/>
                  <a:pt x="7343297" y="236160"/>
                  <a:pt x="7321559" y="236160"/>
                </a:cubicBezTo>
                <a:lnTo>
                  <a:pt x="39361" y="236160"/>
                </a:lnTo>
                <a:cubicBezTo>
                  <a:pt x="17623" y="236160"/>
                  <a:pt x="0" y="218537"/>
                  <a:pt x="0" y="196799"/>
                </a:cubicBezTo>
                <a:lnTo>
                  <a:pt x="0" y="393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753" tIns="11528" rIns="289753" bIns="11528" numCol="1" spcCol="1270" anchor="ctr" anchorCtr="0">
            <a:noAutofit/>
          </a:bodyPr>
          <a:lstStyle/>
          <a:p>
            <a:pPr marL="0" marR="0" lvl="0" indent="0" algn="l" defTabSz="3556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Intel 4004</a:t>
            </a:r>
            <a:r>
              <a:rPr kumimoji="0" lang="en-US" sz="14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sp>
        <p:nvSpPr>
          <p:cNvPr id="9" name="Freeform: Shape 8">
            <a:extLst>
              <a:ext uri="{FF2B5EF4-FFF2-40B4-BE49-F238E27FC236}">
                <a16:creationId xmlns:a16="http://schemas.microsoft.com/office/drawing/2014/main" id="{A9DA2EAC-AA6E-E087-463D-DF9C38BFD3EC}"/>
              </a:ext>
            </a:extLst>
          </p:cNvPr>
          <p:cNvSpPr/>
          <p:nvPr/>
        </p:nvSpPr>
        <p:spPr>
          <a:xfrm>
            <a:off x="327211" y="1493081"/>
            <a:ext cx="10515600" cy="730800"/>
          </a:xfrm>
          <a:custGeom>
            <a:avLst/>
            <a:gdLst>
              <a:gd name="connsiteX0" fmla="*/ 0 w 10515600"/>
              <a:gd name="connsiteY0" fmla="*/ 0 h 730800"/>
              <a:gd name="connsiteX1" fmla="*/ 10515600 w 10515600"/>
              <a:gd name="connsiteY1" fmla="*/ 0 h 730800"/>
              <a:gd name="connsiteX2" fmla="*/ 10515600 w 10515600"/>
              <a:gd name="connsiteY2" fmla="*/ 730800 h 730800"/>
              <a:gd name="connsiteX3" fmla="*/ 0 w 10515600"/>
              <a:gd name="connsiteY3" fmla="*/ 730800 h 730800"/>
              <a:gd name="connsiteX4" fmla="*/ 0 w 10515600"/>
              <a:gd name="connsiteY4" fmla="*/ 0 h 73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30800">
                <a:moveTo>
                  <a:pt x="0" y="0"/>
                </a:moveTo>
                <a:lnTo>
                  <a:pt x="10515600" y="0"/>
                </a:lnTo>
                <a:lnTo>
                  <a:pt x="10515600" y="730800"/>
                </a:lnTo>
                <a:lnTo>
                  <a:pt x="0" y="7308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166624" rIns="816127" bIns="56896" numCol="1" spcCol="1270" anchor="t" anchorCtr="0">
            <a:noAutofit/>
          </a:bodyPr>
          <a:lstStyle/>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Release Date</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1972</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Bit Width</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8-bit</a:t>
            </a:r>
          </a:p>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Up to 500 kHz</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Transistor Count</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Approximately 3500</a:t>
            </a:r>
            <a:endParaRPr kumimoji="0" lang="en-US" sz="8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endParaRPr>
          </a:p>
        </p:txBody>
      </p:sp>
      <p:sp>
        <p:nvSpPr>
          <p:cNvPr id="10" name="Freeform: Shape 9">
            <a:extLst>
              <a:ext uri="{FF2B5EF4-FFF2-40B4-BE49-F238E27FC236}">
                <a16:creationId xmlns:a16="http://schemas.microsoft.com/office/drawing/2014/main" id="{08F262E8-B0EB-1746-C71E-A48E8E9D3025}"/>
              </a:ext>
            </a:extLst>
          </p:cNvPr>
          <p:cNvSpPr/>
          <p:nvPr/>
        </p:nvSpPr>
        <p:spPr>
          <a:xfrm>
            <a:off x="852991" y="1375001"/>
            <a:ext cx="7360920" cy="236160"/>
          </a:xfrm>
          <a:custGeom>
            <a:avLst/>
            <a:gdLst>
              <a:gd name="connsiteX0" fmla="*/ 0 w 7360920"/>
              <a:gd name="connsiteY0" fmla="*/ 39361 h 236160"/>
              <a:gd name="connsiteX1" fmla="*/ 39361 w 7360920"/>
              <a:gd name="connsiteY1" fmla="*/ 0 h 236160"/>
              <a:gd name="connsiteX2" fmla="*/ 7321559 w 7360920"/>
              <a:gd name="connsiteY2" fmla="*/ 0 h 236160"/>
              <a:gd name="connsiteX3" fmla="*/ 7360920 w 7360920"/>
              <a:gd name="connsiteY3" fmla="*/ 39361 h 236160"/>
              <a:gd name="connsiteX4" fmla="*/ 7360920 w 7360920"/>
              <a:gd name="connsiteY4" fmla="*/ 196799 h 236160"/>
              <a:gd name="connsiteX5" fmla="*/ 7321559 w 7360920"/>
              <a:gd name="connsiteY5" fmla="*/ 236160 h 236160"/>
              <a:gd name="connsiteX6" fmla="*/ 39361 w 7360920"/>
              <a:gd name="connsiteY6" fmla="*/ 236160 h 236160"/>
              <a:gd name="connsiteX7" fmla="*/ 0 w 7360920"/>
              <a:gd name="connsiteY7" fmla="*/ 196799 h 236160"/>
              <a:gd name="connsiteX8" fmla="*/ 0 w 7360920"/>
              <a:gd name="connsiteY8" fmla="*/ 39361 h 2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236160">
                <a:moveTo>
                  <a:pt x="0" y="39361"/>
                </a:moveTo>
                <a:cubicBezTo>
                  <a:pt x="0" y="17623"/>
                  <a:pt x="17623" y="0"/>
                  <a:pt x="39361" y="0"/>
                </a:cubicBezTo>
                <a:lnTo>
                  <a:pt x="7321559" y="0"/>
                </a:lnTo>
                <a:cubicBezTo>
                  <a:pt x="7343297" y="0"/>
                  <a:pt x="7360920" y="17623"/>
                  <a:pt x="7360920" y="39361"/>
                </a:cubicBezTo>
                <a:lnTo>
                  <a:pt x="7360920" y="196799"/>
                </a:lnTo>
                <a:cubicBezTo>
                  <a:pt x="7360920" y="218537"/>
                  <a:pt x="7343297" y="236160"/>
                  <a:pt x="7321559" y="236160"/>
                </a:cubicBezTo>
                <a:lnTo>
                  <a:pt x="39361" y="236160"/>
                </a:lnTo>
                <a:cubicBezTo>
                  <a:pt x="17623" y="236160"/>
                  <a:pt x="0" y="218537"/>
                  <a:pt x="0" y="196799"/>
                </a:cubicBezTo>
                <a:lnTo>
                  <a:pt x="0" y="393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753" tIns="11528" rIns="289753" bIns="11528" numCol="1" spcCol="1270" anchor="ctr" anchorCtr="0">
            <a:noAutofit/>
          </a:bodyPr>
          <a:lstStyle/>
          <a:p>
            <a:pPr marL="0" marR="0" lvl="0" indent="0" algn="l" defTabSz="3556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Intel</a:t>
            </a:r>
            <a:r>
              <a:rPr kumimoji="0" lang="en-US" sz="800" b="1"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8008</a:t>
            </a:r>
            <a:r>
              <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sp>
        <p:nvSpPr>
          <p:cNvPr id="11" name="Freeform: Shape 10">
            <a:extLst>
              <a:ext uri="{FF2B5EF4-FFF2-40B4-BE49-F238E27FC236}">
                <a16:creationId xmlns:a16="http://schemas.microsoft.com/office/drawing/2014/main" id="{DF4B40D0-22A4-8969-A67A-ACC30310AD2E}"/>
              </a:ext>
            </a:extLst>
          </p:cNvPr>
          <p:cNvSpPr/>
          <p:nvPr/>
        </p:nvSpPr>
        <p:spPr>
          <a:xfrm>
            <a:off x="327211" y="2385161"/>
            <a:ext cx="10515600" cy="730800"/>
          </a:xfrm>
          <a:custGeom>
            <a:avLst/>
            <a:gdLst>
              <a:gd name="connsiteX0" fmla="*/ 0 w 10515600"/>
              <a:gd name="connsiteY0" fmla="*/ 0 h 730800"/>
              <a:gd name="connsiteX1" fmla="*/ 10515600 w 10515600"/>
              <a:gd name="connsiteY1" fmla="*/ 0 h 730800"/>
              <a:gd name="connsiteX2" fmla="*/ 10515600 w 10515600"/>
              <a:gd name="connsiteY2" fmla="*/ 730800 h 730800"/>
              <a:gd name="connsiteX3" fmla="*/ 0 w 10515600"/>
              <a:gd name="connsiteY3" fmla="*/ 730800 h 730800"/>
              <a:gd name="connsiteX4" fmla="*/ 0 w 10515600"/>
              <a:gd name="connsiteY4" fmla="*/ 0 h 73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30800">
                <a:moveTo>
                  <a:pt x="0" y="0"/>
                </a:moveTo>
                <a:lnTo>
                  <a:pt x="10515600" y="0"/>
                </a:lnTo>
                <a:lnTo>
                  <a:pt x="10515600" y="730800"/>
                </a:lnTo>
                <a:lnTo>
                  <a:pt x="0" y="7308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166624" rIns="816127" bIns="56896" numCol="1" spcCol="1270" anchor="t" anchorCtr="0">
            <a:noAutofit/>
          </a:bodyPr>
          <a:lstStyle/>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Release Date: 1974</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Bit</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Width</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8-bit</a:t>
            </a:r>
          </a:p>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 Up to 2 MHz</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Transistor</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Count: 6000</a:t>
            </a:r>
          </a:p>
        </p:txBody>
      </p:sp>
      <p:sp>
        <p:nvSpPr>
          <p:cNvPr id="12" name="Freeform: Shape 11">
            <a:extLst>
              <a:ext uri="{FF2B5EF4-FFF2-40B4-BE49-F238E27FC236}">
                <a16:creationId xmlns:a16="http://schemas.microsoft.com/office/drawing/2014/main" id="{DE9AD37E-D913-27A9-4EF3-7BB78C3C0F4A}"/>
              </a:ext>
            </a:extLst>
          </p:cNvPr>
          <p:cNvSpPr/>
          <p:nvPr/>
        </p:nvSpPr>
        <p:spPr>
          <a:xfrm>
            <a:off x="852991" y="2267081"/>
            <a:ext cx="7360920" cy="236160"/>
          </a:xfrm>
          <a:custGeom>
            <a:avLst/>
            <a:gdLst>
              <a:gd name="connsiteX0" fmla="*/ 0 w 7360920"/>
              <a:gd name="connsiteY0" fmla="*/ 39361 h 236160"/>
              <a:gd name="connsiteX1" fmla="*/ 39361 w 7360920"/>
              <a:gd name="connsiteY1" fmla="*/ 0 h 236160"/>
              <a:gd name="connsiteX2" fmla="*/ 7321559 w 7360920"/>
              <a:gd name="connsiteY2" fmla="*/ 0 h 236160"/>
              <a:gd name="connsiteX3" fmla="*/ 7360920 w 7360920"/>
              <a:gd name="connsiteY3" fmla="*/ 39361 h 236160"/>
              <a:gd name="connsiteX4" fmla="*/ 7360920 w 7360920"/>
              <a:gd name="connsiteY4" fmla="*/ 196799 h 236160"/>
              <a:gd name="connsiteX5" fmla="*/ 7321559 w 7360920"/>
              <a:gd name="connsiteY5" fmla="*/ 236160 h 236160"/>
              <a:gd name="connsiteX6" fmla="*/ 39361 w 7360920"/>
              <a:gd name="connsiteY6" fmla="*/ 236160 h 236160"/>
              <a:gd name="connsiteX7" fmla="*/ 0 w 7360920"/>
              <a:gd name="connsiteY7" fmla="*/ 196799 h 236160"/>
              <a:gd name="connsiteX8" fmla="*/ 0 w 7360920"/>
              <a:gd name="connsiteY8" fmla="*/ 39361 h 2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236160">
                <a:moveTo>
                  <a:pt x="0" y="39361"/>
                </a:moveTo>
                <a:cubicBezTo>
                  <a:pt x="0" y="17623"/>
                  <a:pt x="17623" y="0"/>
                  <a:pt x="39361" y="0"/>
                </a:cubicBezTo>
                <a:lnTo>
                  <a:pt x="7321559" y="0"/>
                </a:lnTo>
                <a:cubicBezTo>
                  <a:pt x="7343297" y="0"/>
                  <a:pt x="7360920" y="17623"/>
                  <a:pt x="7360920" y="39361"/>
                </a:cubicBezTo>
                <a:lnTo>
                  <a:pt x="7360920" y="196799"/>
                </a:lnTo>
                <a:cubicBezTo>
                  <a:pt x="7360920" y="218537"/>
                  <a:pt x="7343297" y="236160"/>
                  <a:pt x="7321559" y="236160"/>
                </a:cubicBezTo>
                <a:lnTo>
                  <a:pt x="39361" y="236160"/>
                </a:lnTo>
                <a:cubicBezTo>
                  <a:pt x="17623" y="236160"/>
                  <a:pt x="0" y="218537"/>
                  <a:pt x="0" y="196799"/>
                </a:cubicBezTo>
                <a:lnTo>
                  <a:pt x="0" y="393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753" tIns="11528" rIns="289753" bIns="11528" numCol="1" spcCol="1270" anchor="ctr" anchorCtr="0">
            <a:noAutofit/>
          </a:bodyPr>
          <a:lstStyle/>
          <a:p>
            <a:pPr marL="0" marR="0" lvl="0" indent="0" algn="l" defTabSz="3556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Intel</a:t>
            </a:r>
            <a:r>
              <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8080</a:t>
            </a:r>
            <a:r>
              <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sp>
        <p:nvSpPr>
          <p:cNvPr id="13" name="Freeform: Shape 12">
            <a:extLst>
              <a:ext uri="{FF2B5EF4-FFF2-40B4-BE49-F238E27FC236}">
                <a16:creationId xmlns:a16="http://schemas.microsoft.com/office/drawing/2014/main" id="{06C3B965-6B11-7011-5E6C-483D534CC99E}"/>
              </a:ext>
            </a:extLst>
          </p:cNvPr>
          <p:cNvSpPr/>
          <p:nvPr/>
        </p:nvSpPr>
        <p:spPr>
          <a:xfrm>
            <a:off x="327211" y="3277241"/>
            <a:ext cx="10515600" cy="730800"/>
          </a:xfrm>
          <a:custGeom>
            <a:avLst/>
            <a:gdLst>
              <a:gd name="connsiteX0" fmla="*/ 0 w 10515600"/>
              <a:gd name="connsiteY0" fmla="*/ 0 h 730800"/>
              <a:gd name="connsiteX1" fmla="*/ 10515600 w 10515600"/>
              <a:gd name="connsiteY1" fmla="*/ 0 h 730800"/>
              <a:gd name="connsiteX2" fmla="*/ 10515600 w 10515600"/>
              <a:gd name="connsiteY2" fmla="*/ 730800 h 730800"/>
              <a:gd name="connsiteX3" fmla="*/ 0 w 10515600"/>
              <a:gd name="connsiteY3" fmla="*/ 730800 h 730800"/>
              <a:gd name="connsiteX4" fmla="*/ 0 w 10515600"/>
              <a:gd name="connsiteY4" fmla="*/ 0 h 73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30800">
                <a:moveTo>
                  <a:pt x="0" y="0"/>
                </a:moveTo>
                <a:lnTo>
                  <a:pt x="10515600" y="0"/>
                </a:lnTo>
                <a:lnTo>
                  <a:pt x="10515600" y="730800"/>
                </a:lnTo>
                <a:lnTo>
                  <a:pt x="0" y="7308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166624" rIns="816127" bIns="56896" numCol="1" spcCol="1270" anchor="t" anchorCtr="0">
            <a:noAutofit/>
          </a:bodyPr>
          <a:lstStyle/>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Release Date: 1976</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Bit</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Width</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8-bit</a:t>
            </a:r>
          </a:p>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 Up to 3 MHz</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Transistor</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Count: 6500</a:t>
            </a:r>
            <a:endParaRPr kumimoji="0" lang="en-US" sz="8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endParaRPr>
          </a:p>
        </p:txBody>
      </p:sp>
      <p:sp>
        <p:nvSpPr>
          <p:cNvPr id="14" name="Freeform: Shape 13">
            <a:extLst>
              <a:ext uri="{FF2B5EF4-FFF2-40B4-BE49-F238E27FC236}">
                <a16:creationId xmlns:a16="http://schemas.microsoft.com/office/drawing/2014/main" id="{D71E140E-B835-2D06-6BB2-5CBF27518C16}"/>
              </a:ext>
            </a:extLst>
          </p:cNvPr>
          <p:cNvSpPr/>
          <p:nvPr/>
        </p:nvSpPr>
        <p:spPr>
          <a:xfrm>
            <a:off x="852991" y="3159161"/>
            <a:ext cx="7360920" cy="236160"/>
          </a:xfrm>
          <a:custGeom>
            <a:avLst/>
            <a:gdLst>
              <a:gd name="connsiteX0" fmla="*/ 0 w 7360920"/>
              <a:gd name="connsiteY0" fmla="*/ 39361 h 236160"/>
              <a:gd name="connsiteX1" fmla="*/ 39361 w 7360920"/>
              <a:gd name="connsiteY1" fmla="*/ 0 h 236160"/>
              <a:gd name="connsiteX2" fmla="*/ 7321559 w 7360920"/>
              <a:gd name="connsiteY2" fmla="*/ 0 h 236160"/>
              <a:gd name="connsiteX3" fmla="*/ 7360920 w 7360920"/>
              <a:gd name="connsiteY3" fmla="*/ 39361 h 236160"/>
              <a:gd name="connsiteX4" fmla="*/ 7360920 w 7360920"/>
              <a:gd name="connsiteY4" fmla="*/ 196799 h 236160"/>
              <a:gd name="connsiteX5" fmla="*/ 7321559 w 7360920"/>
              <a:gd name="connsiteY5" fmla="*/ 236160 h 236160"/>
              <a:gd name="connsiteX6" fmla="*/ 39361 w 7360920"/>
              <a:gd name="connsiteY6" fmla="*/ 236160 h 236160"/>
              <a:gd name="connsiteX7" fmla="*/ 0 w 7360920"/>
              <a:gd name="connsiteY7" fmla="*/ 196799 h 236160"/>
              <a:gd name="connsiteX8" fmla="*/ 0 w 7360920"/>
              <a:gd name="connsiteY8" fmla="*/ 39361 h 2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236160">
                <a:moveTo>
                  <a:pt x="0" y="39361"/>
                </a:moveTo>
                <a:cubicBezTo>
                  <a:pt x="0" y="17623"/>
                  <a:pt x="17623" y="0"/>
                  <a:pt x="39361" y="0"/>
                </a:cubicBezTo>
                <a:lnTo>
                  <a:pt x="7321559" y="0"/>
                </a:lnTo>
                <a:cubicBezTo>
                  <a:pt x="7343297" y="0"/>
                  <a:pt x="7360920" y="17623"/>
                  <a:pt x="7360920" y="39361"/>
                </a:cubicBezTo>
                <a:lnTo>
                  <a:pt x="7360920" y="196799"/>
                </a:lnTo>
                <a:cubicBezTo>
                  <a:pt x="7360920" y="218537"/>
                  <a:pt x="7343297" y="236160"/>
                  <a:pt x="7321559" y="236160"/>
                </a:cubicBezTo>
                <a:lnTo>
                  <a:pt x="39361" y="236160"/>
                </a:lnTo>
                <a:cubicBezTo>
                  <a:pt x="17623" y="236160"/>
                  <a:pt x="0" y="218537"/>
                  <a:pt x="0" y="196799"/>
                </a:cubicBezTo>
                <a:lnTo>
                  <a:pt x="0" y="393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753" tIns="11528" rIns="289753" bIns="11528" numCol="1" spcCol="1270" anchor="ctr" anchorCtr="0">
            <a:noAutofit/>
          </a:bodyPr>
          <a:lstStyle/>
          <a:p>
            <a:pPr marL="0" marR="0" lvl="0" indent="0" algn="l" defTabSz="3556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Intel</a:t>
            </a:r>
            <a:r>
              <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8085</a:t>
            </a:r>
            <a:r>
              <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sp>
        <p:nvSpPr>
          <p:cNvPr id="15" name="Freeform: Shape 14">
            <a:extLst>
              <a:ext uri="{FF2B5EF4-FFF2-40B4-BE49-F238E27FC236}">
                <a16:creationId xmlns:a16="http://schemas.microsoft.com/office/drawing/2014/main" id="{EF76C34D-383F-2B7A-E10E-61FFAC5D6286}"/>
              </a:ext>
            </a:extLst>
          </p:cNvPr>
          <p:cNvSpPr/>
          <p:nvPr/>
        </p:nvSpPr>
        <p:spPr>
          <a:xfrm>
            <a:off x="327211" y="4169322"/>
            <a:ext cx="10515600" cy="730800"/>
          </a:xfrm>
          <a:custGeom>
            <a:avLst/>
            <a:gdLst>
              <a:gd name="connsiteX0" fmla="*/ 0 w 10515600"/>
              <a:gd name="connsiteY0" fmla="*/ 0 h 730800"/>
              <a:gd name="connsiteX1" fmla="*/ 10515600 w 10515600"/>
              <a:gd name="connsiteY1" fmla="*/ 0 h 730800"/>
              <a:gd name="connsiteX2" fmla="*/ 10515600 w 10515600"/>
              <a:gd name="connsiteY2" fmla="*/ 730800 h 730800"/>
              <a:gd name="connsiteX3" fmla="*/ 0 w 10515600"/>
              <a:gd name="connsiteY3" fmla="*/ 730800 h 730800"/>
              <a:gd name="connsiteX4" fmla="*/ 0 w 10515600"/>
              <a:gd name="connsiteY4" fmla="*/ 0 h 73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30800">
                <a:moveTo>
                  <a:pt x="0" y="0"/>
                </a:moveTo>
                <a:lnTo>
                  <a:pt x="10515600" y="0"/>
                </a:lnTo>
                <a:lnTo>
                  <a:pt x="10515600" y="730800"/>
                </a:lnTo>
                <a:lnTo>
                  <a:pt x="0" y="7308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166624" rIns="816127" bIns="56896" numCol="1" spcCol="1270" anchor="t" anchorCtr="0">
            <a:noAutofit/>
          </a:bodyPr>
          <a:lstStyle/>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Release Date: 1978</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Bit</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Width</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16-bit</a:t>
            </a:r>
          </a:p>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 Up to 10 MHz</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Transistor</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Count: 29000</a:t>
            </a:r>
          </a:p>
        </p:txBody>
      </p:sp>
      <p:sp>
        <p:nvSpPr>
          <p:cNvPr id="16" name="Freeform: Shape 15">
            <a:extLst>
              <a:ext uri="{FF2B5EF4-FFF2-40B4-BE49-F238E27FC236}">
                <a16:creationId xmlns:a16="http://schemas.microsoft.com/office/drawing/2014/main" id="{509D2BB8-DCB0-D753-EF9F-6A4F07D877CE}"/>
              </a:ext>
            </a:extLst>
          </p:cNvPr>
          <p:cNvSpPr/>
          <p:nvPr/>
        </p:nvSpPr>
        <p:spPr>
          <a:xfrm>
            <a:off x="852991" y="4051241"/>
            <a:ext cx="7360920" cy="236160"/>
          </a:xfrm>
          <a:custGeom>
            <a:avLst/>
            <a:gdLst>
              <a:gd name="connsiteX0" fmla="*/ 0 w 7360920"/>
              <a:gd name="connsiteY0" fmla="*/ 39361 h 236160"/>
              <a:gd name="connsiteX1" fmla="*/ 39361 w 7360920"/>
              <a:gd name="connsiteY1" fmla="*/ 0 h 236160"/>
              <a:gd name="connsiteX2" fmla="*/ 7321559 w 7360920"/>
              <a:gd name="connsiteY2" fmla="*/ 0 h 236160"/>
              <a:gd name="connsiteX3" fmla="*/ 7360920 w 7360920"/>
              <a:gd name="connsiteY3" fmla="*/ 39361 h 236160"/>
              <a:gd name="connsiteX4" fmla="*/ 7360920 w 7360920"/>
              <a:gd name="connsiteY4" fmla="*/ 196799 h 236160"/>
              <a:gd name="connsiteX5" fmla="*/ 7321559 w 7360920"/>
              <a:gd name="connsiteY5" fmla="*/ 236160 h 236160"/>
              <a:gd name="connsiteX6" fmla="*/ 39361 w 7360920"/>
              <a:gd name="connsiteY6" fmla="*/ 236160 h 236160"/>
              <a:gd name="connsiteX7" fmla="*/ 0 w 7360920"/>
              <a:gd name="connsiteY7" fmla="*/ 196799 h 236160"/>
              <a:gd name="connsiteX8" fmla="*/ 0 w 7360920"/>
              <a:gd name="connsiteY8" fmla="*/ 39361 h 2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236160">
                <a:moveTo>
                  <a:pt x="0" y="39361"/>
                </a:moveTo>
                <a:cubicBezTo>
                  <a:pt x="0" y="17623"/>
                  <a:pt x="17623" y="0"/>
                  <a:pt x="39361" y="0"/>
                </a:cubicBezTo>
                <a:lnTo>
                  <a:pt x="7321559" y="0"/>
                </a:lnTo>
                <a:cubicBezTo>
                  <a:pt x="7343297" y="0"/>
                  <a:pt x="7360920" y="17623"/>
                  <a:pt x="7360920" y="39361"/>
                </a:cubicBezTo>
                <a:lnTo>
                  <a:pt x="7360920" y="196799"/>
                </a:lnTo>
                <a:cubicBezTo>
                  <a:pt x="7360920" y="218537"/>
                  <a:pt x="7343297" y="236160"/>
                  <a:pt x="7321559" y="236160"/>
                </a:cubicBezTo>
                <a:lnTo>
                  <a:pt x="39361" y="236160"/>
                </a:lnTo>
                <a:cubicBezTo>
                  <a:pt x="17623" y="236160"/>
                  <a:pt x="0" y="218537"/>
                  <a:pt x="0" y="196799"/>
                </a:cubicBezTo>
                <a:lnTo>
                  <a:pt x="0" y="393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753" tIns="11528" rIns="289753" bIns="11528" numCol="1" spcCol="1270" anchor="ctr" anchorCtr="0">
            <a:noAutofit/>
          </a:bodyPr>
          <a:lstStyle/>
          <a:p>
            <a:pPr marL="0" marR="0" lvl="0" indent="0" algn="l" defTabSz="3556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Intel</a:t>
            </a:r>
            <a:r>
              <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8086</a:t>
            </a:r>
            <a:r>
              <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sp>
        <p:nvSpPr>
          <p:cNvPr id="17" name="Freeform: Shape 16">
            <a:extLst>
              <a:ext uri="{FF2B5EF4-FFF2-40B4-BE49-F238E27FC236}">
                <a16:creationId xmlns:a16="http://schemas.microsoft.com/office/drawing/2014/main" id="{14172500-F582-ED39-AE8F-1EA8C2D24F2F}"/>
              </a:ext>
            </a:extLst>
          </p:cNvPr>
          <p:cNvSpPr/>
          <p:nvPr/>
        </p:nvSpPr>
        <p:spPr>
          <a:xfrm>
            <a:off x="327211" y="5061401"/>
            <a:ext cx="10515600" cy="730800"/>
          </a:xfrm>
          <a:custGeom>
            <a:avLst/>
            <a:gdLst>
              <a:gd name="connsiteX0" fmla="*/ 0 w 10515600"/>
              <a:gd name="connsiteY0" fmla="*/ 0 h 730800"/>
              <a:gd name="connsiteX1" fmla="*/ 10515600 w 10515600"/>
              <a:gd name="connsiteY1" fmla="*/ 0 h 730800"/>
              <a:gd name="connsiteX2" fmla="*/ 10515600 w 10515600"/>
              <a:gd name="connsiteY2" fmla="*/ 730800 h 730800"/>
              <a:gd name="connsiteX3" fmla="*/ 0 w 10515600"/>
              <a:gd name="connsiteY3" fmla="*/ 730800 h 730800"/>
              <a:gd name="connsiteX4" fmla="*/ 0 w 10515600"/>
              <a:gd name="connsiteY4" fmla="*/ 0 h 73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30800">
                <a:moveTo>
                  <a:pt x="0" y="0"/>
                </a:moveTo>
                <a:lnTo>
                  <a:pt x="10515600" y="0"/>
                </a:lnTo>
                <a:lnTo>
                  <a:pt x="10515600" y="730800"/>
                </a:lnTo>
                <a:lnTo>
                  <a:pt x="0" y="7308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16127" tIns="166624" rIns="816127" bIns="56896" numCol="1" spcCol="1270" anchor="t" anchorCtr="0">
            <a:noAutofit/>
          </a:bodyPr>
          <a:lstStyle/>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Release Date: 1979</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Bit</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Width</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16-bit</a:t>
            </a:r>
          </a:p>
          <a:p>
            <a:pPr marL="57150" marR="0" lvl="1" indent="-57150" algn="l" defTabSz="3556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 Up to 5 MHz</a:t>
            </a:r>
            <a:r>
              <a:rPr kumimoji="0" lang="ar-EG"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Arial" panose="020B0604020202020204" pitchFamily="34" charset="0"/>
              </a:rPr>
              <a:t>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Transistor</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Count: 29000</a:t>
            </a:r>
          </a:p>
        </p:txBody>
      </p:sp>
      <p:sp>
        <p:nvSpPr>
          <p:cNvPr id="18" name="Freeform: Shape 17">
            <a:extLst>
              <a:ext uri="{FF2B5EF4-FFF2-40B4-BE49-F238E27FC236}">
                <a16:creationId xmlns:a16="http://schemas.microsoft.com/office/drawing/2014/main" id="{9DBB8257-3C4B-0C95-56C3-EDF3216D9328}"/>
              </a:ext>
            </a:extLst>
          </p:cNvPr>
          <p:cNvSpPr/>
          <p:nvPr/>
        </p:nvSpPr>
        <p:spPr>
          <a:xfrm>
            <a:off x="852991" y="4943322"/>
            <a:ext cx="7360920" cy="236160"/>
          </a:xfrm>
          <a:custGeom>
            <a:avLst/>
            <a:gdLst>
              <a:gd name="connsiteX0" fmla="*/ 0 w 7360920"/>
              <a:gd name="connsiteY0" fmla="*/ 39361 h 236160"/>
              <a:gd name="connsiteX1" fmla="*/ 39361 w 7360920"/>
              <a:gd name="connsiteY1" fmla="*/ 0 h 236160"/>
              <a:gd name="connsiteX2" fmla="*/ 7321559 w 7360920"/>
              <a:gd name="connsiteY2" fmla="*/ 0 h 236160"/>
              <a:gd name="connsiteX3" fmla="*/ 7360920 w 7360920"/>
              <a:gd name="connsiteY3" fmla="*/ 39361 h 236160"/>
              <a:gd name="connsiteX4" fmla="*/ 7360920 w 7360920"/>
              <a:gd name="connsiteY4" fmla="*/ 196799 h 236160"/>
              <a:gd name="connsiteX5" fmla="*/ 7321559 w 7360920"/>
              <a:gd name="connsiteY5" fmla="*/ 236160 h 236160"/>
              <a:gd name="connsiteX6" fmla="*/ 39361 w 7360920"/>
              <a:gd name="connsiteY6" fmla="*/ 236160 h 236160"/>
              <a:gd name="connsiteX7" fmla="*/ 0 w 7360920"/>
              <a:gd name="connsiteY7" fmla="*/ 196799 h 236160"/>
              <a:gd name="connsiteX8" fmla="*/ 0 w 7360920"/>
              <a:gd name="connsiteY8" fmla="*/ 39361 h 2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236160">
                <a:moveTo>
                  <a:pt x="0" y="39361"/>
                </a:moveTo>
                <a:cubicBezTo>
                  <a:pt x="0" y="17623"/>
                  <a:pt x="17623" y="0"/>
                  <a:pt x="39361" y="0"/>
                </a:cubicBezTo>
                <a:lnTo>
                  <a:pt x="7321559" y="0"/>
                </a:lnTo>
                <a:cubicBezTo>
                  <a:pt x="7343297" y="0"/>
                  <a:pt x="7360920" y="17623"/>
                  <a:pt x="7360920" y="39361"/>
                </a:cubicBezTo>
                <a:lnTo>
                  <a:pt x="7360920" y="196799"/>
                </a:lnTo>
                <a:cubicBezTo>
                  <a:pt x="7360920" y="218537"/>
                  <a:pt x="7343297" y="236160"/>
                  <a:pt x="7321559" y="236160"/>
                </a:cubicBezTo>
                <a:lnTo>
                  <a:pt x="39361" y="236160"/>
                </a:lnTo>
                <a:cubicBezTo>
                  <a:pt x="17623" y="236160"/>
                  <a:pt x="0" y="218537"/>
                  <a:pt x="0" y="196799"/>
                </a:cubicBezTo>
                <a:lnTo>
                  <a:pt x="0" y="393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9753" tIns="11528" rIns="289753" bIns="11528" numCol="1" spcCol="1270" anchor="ctr" anchorCtr="0">
            <a:noAutofit/>
          </a:bodyPr>
          <a:lstStyle/>
          <a:p>
            <a:pPr marL="0" marR="0" lvl="0" indent="0" algn="l" defTabSz="3556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Intel</a:t>
            </a:r>
            <a:r>
              <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1400" b="1" i="0" u="none" strike="noStrike" kern="1200" cap="none" spc="0" normalizeH="0" baseline="0" noProof="0" dirty="0">
                <a:ln>
                  <a:noFill/>
                </a:ln>
                <a:solidFill>
                  <a:prstClr val="white"/>
                </a:solidFill>
                <a:effectLst/>
                <a:uLnTx/>
                <a:uFillTx/>
                <a:latin typeface="Aptos" panose="02110004020202020204"/>
                <a:ea typeface="+mn-ea"/>
                <a:cs typeface="+mn-cs"/>
              </a:rPr>
              <a:t>8088</a:t>
            </a:r>
            <a:r>
              <a:rPr kumimoji="0" lang="en-US" sz="8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pic>
        <p:nvPicPr>
          <p:cNvPr id="22" name="Picture 21" descr="A close-up of a chip&#10;&#10;Description automatically generated">
            <a:extLst>
              <a:ext uri="{FF2B5EF4-FFF2-40B4-BE49-F238E27FC236}">
                <a16:creationId xmlns:a16="http://schemas.microsoft.com/office/drawing/2014/main" id="{B1C61092-0089-A366-1954-EF34CF11D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744" y="47134"/>
            <a:ext cx="3258461" cy="2168358"/>
          </a:xfrm>
          <a:prstGeom prst="rect">
            <a:avLst/>
          </a:prstGeom>
        </p:spPr>
      </p:pic>
      <p:pic>
        <p:nvPicPr>
          <p:cNvPr id="24" name="Picture 23" descr="A close-up of a microchip&#10;&#10;Description automatically generated">
            <a:extLst>
              <a:ext uri="{FF2B5EF4-FFF2-40B4-BE49-F238E27FC236}">
                <a16:creationId xmlns:a16="http://schemas.microsoft.com/office/drawing/2014/main" id="{547F76ED-1D91-420C-8AEE-45D7E772A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2744" y="2304477"/>
            <a:ext cx="3112045" cy="1862261"/>
          </a:xfrm>
          <a:prstGeom prst="rect">
            <a:avLst/>
          </a:prstGeom>
        </p:spPr>
      </p:pic>
      <p:pic>
        <p:nvPicPr>
          <p:cNvPr id="26" name="Picture 25" descr="A close-up of a chip&#10;&#10;Description automatically generated">
            <a:extLst>
              <a:ext uri="{FF2B5EF4-FFF2-40B4-BE49-F238E27FC236}">
                <a16:creationId xmlns:a16="http://schemas.microsoft.com/office/drawing/2014/main" id="{CB42B310-C934-15E3-92F2-EAEF62171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7096" y="4534722"/>
            <a:ext cx="3017693" cy="1606824"/>
          </a:xfrm>
          <a:prstGeom prst="rect">
            <a:avLst/>
          </a:prstGeom>
        </p:spPr>
      </p:pic>
      <p:pic>
        <p:nvPicPr>
          <p:cNvPr id="28" name="Picture 27" descr="A close-up of a circuit board&#10;&#10;Description automatically generated">
            <a:extLst>
              <a:ext uri="{FF2B5EF4-FFF2-40B4-BE49-F238E27FC236}">
                <a16:creationId xmlns:a16="http://schemas.microsoft.com/office/drawing/2014/main" id="{F821F61D-A0D7-85B7-D9C0-DC35C484F0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7854" y="2428081"/>
            <a:ext cx="5623351" cy="3739528"/>
          </a:xfrm>
          <a:prstGeom prst="rect">
            <a:avLst/>
          </a:prstGeom>
        </p:spPr>
      </p:pic>
    </p:spTree>
    <p:extLst>
      <p:ext uri="{BB962C8B-B14F-4D97-AF65-F5344CB8AC3E}">
        <p14:creationId xmlns:p14="http://schemas.microsoft.com/office/powerpoint/2010/main" val="293604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1+#ppt_w/2"/>
                                          </p:val>
                                        </p:tav>
                                        <p:tav tm="100000">
                                          <p:val>
                                            <p:strVal val="#ppt_x"/>
                                          </p:val>
                                        </p:tav>
                                      </p:tavLst>
                                    </p:anim>
                                    <p:anim calcmode="lin" valueType="num">
                                      <p:cBhvr additive="base">
                                        <p:cTn id="80" dur="500" fill="hold"/>
                                        <p:tgtEl>
                                          <p:spTgt spid="22"/>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1+#ppt_w/2"/>
                                          </p:val>
                                        </p:tav>
                                        <p:tav tm="100000">
                                          <p:val>
                                            <p:strVal val="#ppt_x"/>
                                          </p:val>
                                        </p:tav>
                                      </p:tavLst>
                                    </p:anim>
                                    <p:anim calcmode="lin" valueType="num">
                                      <p:cBhvr additive="base">
                                        <p:cTn id="84" dur="500" fill="hold"/>
                                        <p:tgtEl>
                                          <p:spTgt spid="24"/>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1+#ppt_w/2"/>
                                          </p:val>
                                        </p:tav>
                                        <p:tav tm="100000">
                                          <p:val>
                                            <p:strVal val="#ppt_x"/>
                                          </p:val>
                                        </p:tav>
                                      </p:tavLst>
                                    </p:anim>
                                    <p:anim calcmode="lin" valueType="num">
                                      <p:cBhvr additive="base">
                                        <p:cTn id="8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blue and green wavy surface&#10;&#10;Description automatically generated">
            <a:extLst>
              <a:ext uri="{FF2B5EF4-FFF2-40B4-BE49-F238E27FC236}">
                <a16:creationId xmlns:a16="http://schemas.microsoft.com/office/drawing/2014/main" id="{BAE23386-0B6D-CF2D-B460-85A733B0403E}"/>
              </a:ext>
            </a:extLst>
          </p:cNvPr>
          <p:cNvPicPr>
            <a:picLocks noChangeAspect="1"/>
          </p:cNvPicPr>
          <p:nvPr/>
        </p:nvPicPr>
        <p:blipFill>
          <a:blip r:embed="rId2">
            <a:duotone>
              <a:schemeClr val="bg2">
                <a:shade val="45000"/>
                <a:satMod val="135000"/>
              </a:schemeClr>
              <a:prstClr val="white"/>
            </a:duotone>
          </a:blip>
          <a:srcRect t="6953" b="36797"/>
          <a:stretch/>
        </p:blipFill>
        <p:spPr>
          <a:xfrm>
            <a:off x="20" y="10"/>
            <a:ext cx="12191980" cy="6857990"/>
          </a:xfrm>
          <a:prstGeom prst="rect">
            <a:avLst/>
          </a:prstGeom>
        </p:spPr>
      </p:pic>
      <p:graphicFrame>
        <p:nvGraphicFramePr>
          <p:cNvPr id="6" name="Rectangle 1">
            <a:extLst>
              <a:ext uri="{FF2B5EF4-FFF2-40B4-BE49-F238E27FC236}">
                <a16:creationId xmlns:a16="http://schemas.microsoft.com/office/drawing/2014/main" id="{3112CFF9-A856-AFE4-9E8D-E2784CE51355}"/>
              </a:ext>
            </a:extLst>
          </p:cNvPr>
          <p:cNvGraphicFramePr>
            <a:graphicFrameLocks noGrp="1"/>
          </p:cNvGraphicFramePr>
          <p:nvPr>
            <p:ph idx="1"/>
          </p:nvPr>
        </p:nvGraphicFramePr>
        <p:xfrm>
          <a:off x="399789" y="1092080"/>
          <a:ext cx="11136682" cy="4673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602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03B1D85-7702-98FA-9334-73F355D48EB1}"/>
              </a:ext>
            </a:extLst>
          </p:cNvPr>
          <p:cNvSpPr>
            <a:spLocks noGrp="1" noChangeArrowheads="1"/>
          </p:cNvSpPr>
          <p:nvPr>
            <p:ph type="title"/>
          </p:nvPr>
        </p:nvSpPr>
        <p:spPr bwMode="auto">
          <a:xfrm>
            <a:off x="793662" y="386930"/>
            <a:ext cx="10066122" cy="12984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b="0" i="0" u="none" strike="noStrike" cap="none" normalizeH="0" baseline="0">
                <a:ln>
                  <a:noFill/>
                </a:ln>
                <a:effectLst/>
                <a:latin typeface="Arial Unicode MS"/>
              </a:rPr>
              <a:t>Fifth generation computers (1985 - </a:t>
            </a:r>
            <a:r>
              <a:rPr lang="en-US" altLang="en-US">
                <a:latin typeface="Arial Unicode MS"/>
              </a:rPr>
              <a:t>now</a:t>
            </a:r>
            <a:r>
              <a:rPr kumimoji="0" lang="en-US" altLang="en-US" b="0" i="0" u="none" strike="noStrike" cap="none" normalizeH="0" baseline="0">
                <a:ln>
                  <a:noFill/>
                </a:ln>
                <a:effectLst/>
                <a:latin typeface="Arial Unicode MS"/>
              </a:rPr>
              <a:t>)</a:t>
            </a:r>
            <a:endParaRPr kumimoji="0" lang="en-US" altLang="en-US" b="0" i="0" u="none" strike="noStrike" cap="none" normalizeH="0" baseline="0">
              <a:ln>
                <a:noFill/>
              </a:ln>
              <a:effectLst/>
              <a:latin typeface="Arial" panose="020B0604020202020204" pitchFamily="34" charset="0"/>
            </a:endParaRPr>
          </a:p>
        </p:txBody>
      </p:sp>
      <p:sp>
        <p:nvSpPr>
          <p:cNvPr id="3" name="Content Placeholder 2">
            <a:extLst>
              <a:ext uri="{FF2B5EF4-FFF2-40B4-BE49-F238E27FC236}">
                <a16:creationId xmlns:a16="http://schemas.microsoft.com/office/drawing/2014/main" id="{4EB080C8-2429-F691-F5FF-3302884C8CA1}"/>
              </a:ext>
            </a:extLst>
          </p:cNvPr>
          <p:cNvSpPr>
            <a:spLocks noGrp="1"/>
          </p:cNvSpPr>
          <p:nvPr>
            <p:ph idx="1"/>
          </p:nvPr>
        </p:nvSpPr>
        <p:spPr>
          <a:xfrm>
            <a:off x="793660" y="2599509"/>
            <a:ext cx="10452615" cy="3639450"/>
          </a:xfrm>
        </p:spPr>
        <p:txBody>
          <a:bodyPr anchor="ctr">
            <a:normAutofit/>
          </a:bodyPr>
          <a:lstStyle/>
          <a:p>
            <a:r>
              <a:rPr lang="en-US" sz="1600" dirty="0"/>
              <a:t>Features:</a:t>
            </a:r>
          </a:p>
          <a:p>
            <a:pPr lvl="1"/>
            <a:r>
              <a:rPr lang="en-US" sz="1600" dirty="0"/>
              <a:t>    Durable, fast, and large storage capacities.</a:t>
            </a:r>
          </a:p>
          <a:p>
            <a:pPr lvl="1"/>
            <a:r>
              <a:rPr lang="en-US" sz="1600" dirty="0"/>
              <a:t>    Portable computers that can operate for hours without electricity.</a:t>
            </a:r>
          </a:p>
          <a:p>
            <a:r>
              <a:rPr lang="en-US" sz="1600" dirty="0"/>
              <a:t>Use of Artificial Intelligence:</a:t>
            </a:r>
          </a:p>
          <a:p>
            <a:pPr lvl="1"/>
            <a:r>
              <a:rPr lang="en-US" sz="1600" dirty="0"/>
              <a:t>    In applications like gaming, image processing, spell checking, and search engines.</a:t>
            </a:r>
          </a:p>
          <a:p>
            <a:pPr lvl="1"/>
            <a:r>
              <a:rPr lang="en-US" sz="1600" dirty="0"/>
              <a:t>    Supports robots, self-driving cars, and navigation systems.</a:t>
            </a:r>
          </a:p>
          <a:p>
            <a:r>
              <a:rPr lang="en-US" sz="1600" dirty="0"/>
              <a:t>Operating Mechanism:</a:t>
            </a:r>
          </a:p>
          <a:p>
            <a:pPr lvl="1"/>
            <a:r>
              <a:rPr lang="en-US" sz="1600" dirty="0"/>
              <a:t>    Utilizes ULSI technology with millions of transistors on a single chip.</a:t>
            </a:r>
          </a:p>
          <a:p>
            <a:pPr lvl="1"/>
            <a:r>
              <a:rPr lang="en-US" sz="1600" dirty="0"/>
              <a:t>    Increased capacity and speed of RAM and hard drives.</a:t>
            </a:r>
          </a:p>
          <a:p>
            <a:r>
              <a:rPr lang="en-US" sz="1600" dirty="0"/>
              <a:t>Advantages:</a:t>
            </a:r>
          </a:p>
          <a:p>
            <a:pPr lvl="1"/>
            <a:r>
              <a:rPr lang="en-US" sz="1600" dirty="0"/>
              <a:t>    Incorporates artificial intelligence, processes larger data volumes, smaller and lighter design, and faster than previous generations.</a:t>
            </a:r>
          </a:p>
        </p:txBody>
      </p:sp>
      <p:pic>
        <p:nvPicPr>
          <p:cNvPr id="6" name="Picture 5" descr="A computer and a monitor&#10;&#10;Description automatically generated">
            <a:extLst>
              <a:ext uri="{FF2B5EF4-FFF2-40B4-BE49-F238E27FC236}">
                <a16:creationId xmlns:a16="http://schemas.microsoft.com/office/drawing/2014/main" id="{92FEDEEC-79A6-154B-7492-ADA508354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8210" y="1116463"/>
            <a:ext cx="5150277" cy="1738217"/>
          </a:xfrm>
          <a:prstGeom prst="rect">
            <a:avLst/>
          </a:prstGeom>
        </p:spPr>
      </p:pic>
    </p:spTree>
    <p:extLst>
      <p:ext uri="{BB962C8B-B14F-4D97-AF65-F5344CB8AC3E}">
        <p14:creationId xmlns:p14="http://schemas.microsoft.com/office/powerpoint/2010/main" val="427308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lines in a dark room&#10;&#10;Description automatically generated">
            <a:extLst>
              <a:ext uri="{FF2B5EF4-FFF2-40B4-BE49-F238E27FC236}">
                <a16:creationId xmlns:a16="http://schemas.microsoft.com/office/drawing/2014/main" id="{2C52F387-24C7-C9DF-E668-4D45A4F4A19D}"/>
              </a:ext>
            </a:extLst>
          </p:cNvPr>
          <p:cNvPicPr>
            <a:picLocks noChangeAspect="1"/>
          </p:cNvPicPr>
          <p:nvPr/>
        </p:nvPicPr>
        <p:blipFill>
          <a:blip r:embed="rId2">
            <a:duotone>
              <a:schemeClr val="bg2">
                <a:shade val="45000"/>
                <a:satMod val="135000"/>
              </a:schemeClr>
              <a:prstClr val="white"/>
            </a:duotone>
          </a:blip>
          <a:srcRect t="15730"/>
          <a:stretch/>
        </p:blipFill>
        <p:spPr>
          <a:xfrm>
            <a:off x="0" y="10"/>
            <a:ext cx="12191980" cy="6857990"/>
          </a:xfrm>
          <a:prstGeom prst="rect">
            <a:avLst/>
          </a:prstGeom>
        </p:spPr>
      </p:pic>
      <p:sp>
        <p:nvSpPr>
          <p:cNvPr id="8" name="Freeform: Shape 7">
            <a:extLst>
              <a:ext uri="{FF2B5EF4-FFF2-40B4-BE49-F238E27FC236}">
                <a16:creationId xmlns:a16="http://schemas.microsoft.com/office/drawing/2014/main" id="{100E3FB2-DA4E-0C62-EF0A-8B87964224AF}"/>
              </a:ext>
            </a:extLst>
          </p:cNvPr>
          <p:cNvSpPr/>
          <p:nvPr/>
        </p:nvSpPr>
        <p:spPr>
          <a:xfrm>
            <a:off x="153742" y="114013"/>
            <a:ext cx="2690457" cy="732307"/>
          </a:xfrm>
          <a:custGeom>
            <a:avLst/>
            <a:gdLst>
              <a:gd name="connsiteX0" fmla="*/ 0 w 2690457"/>
              <a:gd name="connsiteY0" fmla="*/ 0 h 732307"/>
              <a:gd name="connsiteX1" fmla="*/ 2690457 w 2690457"/>
              <a:gd name="connsiteY1" fmla="*/ 0 h 732307"/>
              <a:gd name="connsiteX2" fmla="*/ 2690457 w 2690457"/>
              <a:gd name="connsiteY2" fmla="*/ 732307 h 732307"/>
              <a:gd name="connsiteX3" fmla="*/ 0 w 2690457"/>
              <a:gd name="connsiteY3" fmla="*/ 732307 h 732307"/>
              <a:gd name="connsiteX4" fmla="*/ 0 w 2690457"/>
              <a:gd name="connsiteY4" fmla="*/ 0 h 73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0457" h="732307">
                <a:moveTo>
                  <a:pt x="0" y="0"/>
                </a:moveTo>
                <a:lnTo>
                  <a:pt x="2690457" y="0"/>
                </a:lnTo>
                <a:lnTo>
                  <a:pt x="2690457" y="732307"/>
                </a:lnTo>
                <a:lnTo>
                  <a:pt x="0" y="732307"/>
                </a:lnTo>
                <a:lnTo>
                  <a:pt x="0" y="0"/>
                </a:lnTo>
                <a:close/>
              </a:path>
            </a:pathLst>
          </a:custGeom>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Intel 80386 (1985)</a:t>
            </a:r>
            <a:endPar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Freeform: Shape 8">
            <a:extLst>
              <a:ext uri="{FF2B5EF4-FFF2-40B4-BE49-F238E27FC236}">
                <a16:creationId xmlns:a16="http://schemas.microsoft.com/office/drawing/2014/main" id="{F654A861-3711-E851-0581-D130905759D2}"/>
              </a:ext>
            </a:extLst>
          </p:cNvPr>
          <p:cNvSpPr/>
          <p:nvPr/>
        </p:nvSpPr>
        <p:spPr>
          <a:xfrm>
            <a:off x="153742" y="846321"/>
            <a:ext cx="2690457" cy="4062599"/>
          </a:xfrm>
          <a:custGeom>
            <a:avLst/>
            <a:gdLst>
              <a:gd name="connsiteX0" fmla="*/ 0 w 2690457"/>
              <a:gd name="connsiteY0" fmla="*/ 0 h 4062599"/>
              <a:gd name="connsiteX1" fmla="*/ 2690457 w 2690457"/>
              <a:gd name="connsiteY1" fmla="*/ 0 h 4062599"/>
              <a:gd name="connsiteX2" fmla="*/ 2690457 w 2690457"/>
              <a:gd name="connsiteY2" fmla="*/ 4062599 h 4062599"/>
              <a:gd name="connsiteX3" fmla="*/ 0 w 2690457"/>
              <a:gd name="connsiteY3" fmla="*/ 4062599 h 4062599"/>
              <a:gd name="connsiteX4" fmla="*/ 0 w 2690457"/>
              <a:gd name="connsiteY4" fmla="*/ 0 h 406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0457" h="4062599">
                <a:moveTo>
                  <a:pt x="0" y="0"/>
                </a:moveTo>
                <a:lnTo>
                  <a:pt x="2690457" y="0"/>
                </a:lnTo>
                <a:lnTo>
                  <a:pt x="2690457" y="4062599"/>
                </a:lnTo>
                <a:lnTo>
                  <a:pt x="0" y="4062599"/>
                </a:lnTo>
                <a:lnTo>
                  <a:pt x="0" y="0"/>
                </a:lnTo>
                <a:close/>
              </a:path>
            </a:pathLst>
          </a:custGeom>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1"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Architecture</a:t>
            </a:r>
            <a:r>
              <a:rPr kumimoji="0" lang="en-US" sz="20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 32-bit</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1"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Clock Speed</a:t>
            </a:r>
            <a:r>
              <a:rPr kumimoji="0" lang="en-US" sz="20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 12-40 MHz</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1"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Maximum Memory Addressing</a:t>
            </a:r>
            <a:r>
              <a:rPr kumimoji="0" lang="en-US" sz="20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 4 GB</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1"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Notes</a:t>
            </a:r>
            <a:r>
              <a:rPr kumimoji="0" lang="en-US" sz="20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 The first 32-bit processor from Intel, offering significantly better performance compared to previous generations.</a:t>
            </a:r>
          </a:p>
        </p:txBody>
      </p:sp>
      <p:sp>
        <p:nvSpPr>
          <p:cNvPr id="11" name="Freeform: Shape 10">
            <a:extLst>
              <a:ext uri="{FF2B5EF4-FFF2-40B4-BE49-F238E27FC236}">
                <a16:creationId xmlns:a16="http://schemas.microsoft.com/office/drawing/2014/main" id="{26654B1D-3E98-C7DE-EDED-952430F5447F}"/>
              </a:ext>
            </a:extLst>
          </p:cNvPr>
          <p:cNvSpPr/>
          <p:nvPr/>
        </p:nvSpPr>
        <p:spPr>
          <a:xfrm>
            <a:off x="3220863" y="114013"/>
            <a:ext cx="2690457" cy="732307"/>
          </a:xfrm>
          <a:custGeom>
            <a:avLst/>
            <a:gdLst>
              <a:gd name="connsiteX0" fmla="*/ 0 w 2690457"/>
              <a:gd name="connsiteY0" fmla="*/ 0 h 732307"/>
              <a:gd name="connsiteX1" fmla="*/ 2690457 w 2690457"/>
              <a:gd name="connsiteY1" fmla="*/ 0 h 732307"/>
              <a:gd name="connsiteX2" fmla="*/ 2690457 w 2690457"/>
              <a:gd name="connsiteY2" fmla="*/ 732307 h 732307"/>
              <a:gd name="connsiteX3" fmla="*/ 0 w 2690457"/>
              <a:gd name="connsiteY3" fmla="*/ 732307 h 732307"/>
              <a:gd name="connsiteX4" fmla="*/ 0 w 2690457"/>
              <a:gd name="connsiteY4" fmla="*/ 0 h 73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0457" h="732307">
                <a:moveTo>
                  <a:pt x="0" y="0"/>
                </a:moveTo>
                <a:lnTo>
                  <a:pt x="2690457" y="0"/>
                </a:lnTo>
                <a:lnTo>
                  <a:pt x="2690457" y="732307"/>
                </a:lnTo>
                <a:lnTo>
                  <a:pt x="0" y="732307"/>
                </a:lnTo>
                <a:lnTo>
                  <a:pt x="0" y="0"/>
                </a:lnTo>
                <a:close/>
              </a:path>
            </a:pathLst>
          </a:custGeom>
        </p:spPr>
        <p:style>
          <a:lnRef idx="1">
            <a:schemeClr val="accent2">
              <a:hueOff val="2147871"/>
              <a:satOff val="-6164"/>
              <a:lumOff val="-9870"/>
              <a:alphaOff val="0"/>
            </a:schemeClr>
          </a:lnRef>
          <a:fillRef idx="3">
            <a:schemeClr val="accent2">
              <a:hueOff val="2147871"/>
              <a:satOff val="-6164"/>
              <a:lumOff val="-9870"/>
              <a:alphaOff val="0"/>
            </a:schemeClr>
          </a:fillRef>
          <a:effectRef idx="2">
            <a:schemeClr val="accent2">
              <a:hueOff val="2147871"/>
              <a:satOff val="-6164"/>
              <a:lumOff val="-9870"/>
              <a:alphaOff val="0"/>
            </a:schemeClr>
          </a:effectRef>
          <a:fontRef idx="minor">
            <a:schemeClr val="lt1"/>
          </a:fontRef>
        </p:style>
        <p:txBody>
          <a:bodyPr spcFirstLastPara="0" vert="horz" wrap="square" lIns="142240" tIns="81280" rIns="142240" bIns="8128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Intel 80486 (1989)</a:t>
            </a:r>
          </a:p>
        </p:txBody>
      </p:sp>
      <p:sp>
        <p:nvSpPr>
          <p:cNvPr id="12" name="Freeform: Shape 11">
            <a:extLst>
              <a:ext uri="{FF2B5EF4-FFF2-40B4-BE49-F238E27FC236}">
                <a16:creationId xmlns:a16="http://schemas.microsoft.com/office/drawing/2014/main" id="{9B358785-46B1-9710-CBB8-06CCE349AC4E}"/>
              </a:ext>
            </a:extLst>
          </p:cNvPr>
          <p:cNvSpPr/>
          <p:nvPr/>
        </p:nvSpPr>
        <p:spPr>
          <a:xfrm>
            <a:off x="3220863" y="846321"/>
            <a:ext cx="2690457" cy="4062599"/>
          </a:xfrm>
          <a:custGeom>
            <a:avLst/>
            <a:gdLst>
              <a:gd name="connsiteX0" fmla="*/ 0 w 2690457"/>
              <a:gd name="connsiteY0" fmla="*/ 0 h 4062599"/>
              <a:gd name="connsiteX1" fmla="*/ 2690457 w 2690457"/>
              <a:gd name="connsiteY1" fmla="*/ 0 h 4062599"/>
              <a:gd name="connsiteX2" fmla="*/ 2690457 w 2690457"/>
              <a:gd name="connsiteY2" fmla="*/ 4062599 h 4062599"/>
              <a:gd name="connsiteX3" fmla="*/ 0 w 2690457"/>
              <a:gd name="connsiteY3" fmla="*/ 4062599 h 4062599"/>
              <a:gd name="connsiteX4" fmla="*/ 0 w 2690457"/>
              <a:gd name="connsiteY4" fmla="*/ 0 h 406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0457" h="4062599">
                <a:moveTo>
                  <a:pt x="0" y="0"/>
                </a:moveTo>
                <a:lnTo>
                  <a:pt x="2690457" y="0"/>
                </a:lnTo>
                <a:lnTo>
                  <a:pt x="2690457" y="4062599"/>
                </a:lnTo>
                <a:lnTo>
                  <a:pt x="0" y="4062599"/>
                </a:lnTo>
                <a:lnTo>
                  <a:pt x="0" y="0"/>
                </a:lnTo>
                <a:close/>
              </a:path>
            </a:pathLst>
          </a:custGeom>
        </p:spPr>
        <p:style>
          <a:lnRef idx="1">
            <a:schemeClr val="accent2">
              <a:tint val="40000"/>
              <a:alpha val="90000"/>
              <a:hueOff val="2244906"/>
              <a:satOff val="-20744"/>
              <a:lumOff val="-2338"/>
              <a:alphaOff val="0"/>
            </a:schemeClr>
          </a:lnRef>
          <a:fillRef idx="1">
            <a:schemeClr val="accent2">
              <a:tint val="40000"/>
              <a:alpha val="90000"/>
              <a:hueOff val="2244906"/>
              <a:satOff val="-20744"/>
              <a:lumOff val="-2338"/>
              <a:alphaOff val="0"/>
            </a:schemeClr>
          </a:fillRef>
          <a:effectRef idx="0">
            <a:schemeClr val="accent2">
              <a:tint val="40000"/>
              <a:alpha val="90000"/>
              <a:hueOff val="2244906"/>
              <a:satOff val="-20744"/>
              <a:lumOff val="-2338"/>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Architecture: 32-bit</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 16-100 MHz</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Maximum Memory Addressing: 4 GB</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Notes: Integrated a Floating-Point Unit (FPU) within the processor, enhancing performance in scientific applications. </a:t>
            </a:r>
          </a:p>
        </p:txBody>
      </p:sp>
      <p:sp>
        <p:nvSpPr>
          <p:cNvPr id="13" name="Freeform: Shape 12">
            <a:extLst>
              <a:ext uri="{FF2B5EF4-FFF2-40B4-BE49-F238E27FC236}">
                <a16:creationId xmlns:a16="http://schemas.microsoft.com/office/drawing/2014/main" id="{3B23F180-D9EF-BF20-01F1-4199A45E91C5}"/>
              </a:ext>
            </a:extLst>
          </p:cNvPr>
          <p:cNvSpPr/>
          <p:nvPr/>
        </p:nvSpPr>
        <p:spPr>
          <a:xfrm>
            <a:off x="6287984" y="114013"/>
            <a:ext cx="2690457" cy="732307"/>
          </a:xfrm>
          <a:custGeom>
            <a:avLst/>
            <a:gdLst>
              <a:gd name="connsiteX0" fmla="*/ 0 w 2690457"/>
              <a:gd name="connsiteY0" fmla="*/ 0 h 732307"/>
              <a:gd name="connsiteX1" fmla="*/ 2690457 w 2690457"/>
              <a:gd name="connsiteY1" fmla="*/ 0 h 732307"/>
              <a:gd name="connsiteX2" fmla="*/ 2690457 w 2690457"/>
              <a:gd name="connsiteY2" fmla="*/ 732307 h 732307"/>
              <a:gd name="connsiteX3" fmla="*/ 0 w 2690457"/>
              <a:gd name="connsiteY3" fmla="*/ 732307 h 732307"/>
              <a:gd name="connsiteX4" fmla="*/ 0 w 2690457"/>
              <a:gd name="connsiteY4" fmla="*/ 0 h 73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0457" h="732307">
                <a:moveTo>
                  <a:pt x="0" y="0"/>
                </a:moveTo>
                <a:lnTo>
                  <a:pt x="2690457" y="0"/>
                </a:lnTo>
                <a:lnTo>
                  <a:pt x="2690457" y="732307"/>
                </a:lnTo>
                <a:lnTo>
                  <a:pt x="0" y="732307"/>
                </a:lnTo>
                <a:lnTo>
                  <a:pt x="0" y="0"/>
                </a:lnTo>
                <a:close/>
              </a:path>
            </a:pathLst>
          </a:custGeom>
        </p:spPr>
        <p:style>
          <a:lnRef idx="1">
            <a:schemeClr val="accent2">
              <a:hueOff val="4295743"/>
              <a:satOff val="-12329"/>
              <a:lumOff val="-19739"/>
              <a:alphaOff val="0"/>
            </a:schemeClr>
          </a:lnRef>
          <a:fillRef idx="3">
            <a:schemeClr val="accent2">
              <a:hueOff val="4295743"/>
              <a:satOff val="-12329"/>
              <a:lumOff val="-19739"/>
              <a:alphaOff val="0"/>
            </a:schemeClr>
          </a:fillRef>
          <a:effectRef idx="2">
            <a:schemeClr val="accent2">
              <a:hueOff val="4295743"/>
              <a:satOff val="-12329"/>
              <a:lumOff val="-19739"/>
              <a:alphaOff val="0"/>
            </a:schemeClr>
          </a:effectRef>
          <a:fontRef idx="minor">
            <a:schemeClr val="lt1"/>
          </a:fontRef>
        </p:style>
        <p:txBody>
          <a:bodyPr spcFirstLastPara="0" vert="horz" wrap="square" lIns="142240" tIns="81280" rIns="142240" bIns="8128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Intel Pentium (1993)</a:t>
            </a:r>
          </a:p>
        </p:txBody>
      </p:sp>
      <p:sp>
        <p:nvSpPr>
          <p:cNvPr id="14" name="Freeform: Shape 13">
            <a:extLst>
              <a:ext uri="{FF2B5EF4-FFF2-40B4-BE49-F238E27FC236}">
                <a16:creationId xmlns:a16="http://schemas.microsoft.com/office/drawing/2014/main" id="{8C35A730-E5F3-0DD5-8646-509A6E2B342B}"/>
              </a:ext>
            </a:extLst>
          </p:cNvPr>
          <p:cNvSpPr/>
          <p:nvPr/>
        </p:nvSpPr>
        <p:spPr>
          <a:xfrm>
            <a:off x="6287984" y="846321"/>
            <a:ext cx="2690457" cy="4062599"/>
          </a:xfrm>
          <a:custGeom>
            <a:avLst/>
            <a:gdLst>
              <a:gd name="connsiteX0" fmla="*/ 0 w 2690457"/>
              <a:gd name="connsiteY0" fmla="*/ 0 h 4062599"/>
              <a:gd name="connsiteX1" fmla="*/ 2690457 w 2690457"/>
              <a:gd name="connsiteY1" fmla="*/ 0 h 4062599"/>
              <a:gd name="connsiteX2" fmla="*/ 2690457 w 2690457"/>
              <a:gd name="connsiteY2" fmla="*/ 4062599 h 4062599"/>
              <a:gd name="connsiteX3" fmla="*/ 0 w 2690457"/>
              <a:gd name="connsiteY3" fmla="*/ 4062599 h 4062599"/>
              <a:gd name="connsiteX4" fmla="*/ 0 w 2690457"/>
              <a:gd name="connsiteY4" fmla="*/ 0 h 406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0457" h="4062599">
                <a:moveTo>
                  <a:pt x="0" y="0"/>
                </a:moveTo>
                <a:lnTo>
                  <a:pt x="2690457" y="0"/>
                </a:lnTo>
                <a:lnTo>
                  <a:pt x="2690457" y="4062599"/>
                </a:lnTo>
                <a:lnTo>
                  <a:pt x="0" y="4062599"/>
                </a:lnTo>
                <a:lnTo>
                  <a:pt x="0" y="0"/>
                </a:lnTo>
                <a:close/>
              </a:path>
            </a:pathLst>
          </a:custGeom>
        </p:spPr>
        <p:style>
          <a:lnRef idx="1">
            <a:schemeClr val="accent2">
              <a:tint val="40000"/>
              <a:alpha val="90000"/>
              <a:hueOff val="4489812"/>
              <a:satOff val="-41488"/>
              <a:lumOff val="-4677"/>
              <a:alphaOff val="0"/>
            </a:schemeClr>
          </a:lnRef>
          <a:fillRef idx="1">
            <a:schemeClr val="accent2">
              <a:tint val="40000"/>
              <a:alpha val="90000"/>
              <a:hueOff val="4489812"/>
              <a:satOff val="-41488"/>
              <a:lumOff val="-4677"/>
              <a:alphaOff val="0"/>
            </a:schemeClr>
          </a:fillRef>
          <a:effectRef idx="0">
            <a:schemeClr val="accent2">
              <a:tint val="40000"/>
              <a:alpha val="90000"/>
              <a:hueOff val="4489812"/>
              <a:satOff val="-41488"/>
              <a:lumOff val="-4677"/>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Architecture: 32-bit</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 60-300 MHz</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Maximum Memory Addressing: 64 GB</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Notes: Introduced Superscalar architecture, allowing multiple instructions to be executed simultaneously.</a:t>
            </a:r>
          </a:p>
        </p:txBody>
      </p:sp>
      <p:sp>
        <p:nvSpPr>
          <p:cNvPr id="15" name="Freeform: Shape 14">
            <a:extLst>
              <a:ext uri="{FF2B5EF4-FFF2-40B4-BE49-F238E27FC236}">
                <a16:creationId xmlns:a16="http://schemas.microsoft.com/office/drawing/2014/main" id="{FF141B0E-F6DD-229D-F8DB-9C80F989060E}"/>
              </a:ext>
            </a:extLst>
          </p:cNvPr>
          <p:cNvSpPr/>
          <p:nvPr/>
        </p:nvSpPr>
        <p:spPr>
          <a:xfrm>
            <a:off x="9355105" y="114013"/>
            <a:ext cx="2690457" cy="732307"/>
          </a:xfrm>
          <a:custGeom>
            <a:avLst/>
            <a:gdLst>
              <a:gd name="connsiteX0" fmla="*/ 0 w 2690457"/>
              <a:gd name="connsiteY0" fmla="*/ 0 h 732307"/>
              <a:gd name="connsiteX1" fmla="*/ 2690457 w 2690457"/>
              <a:gd name="connsiteY1" fmla="*/ 0 h 732307"/>
              <a:gd name="connsiteX2" fmla="*/ 2690457 w 2690457"/>
              <a:gd name="connsiteY2" fmla="*/ 732307 h 732307"/>
              <a:gd name="connsiteX3" fmla="*/ 0 w 2690457"/>
              <a:gd name="connsiteY3" fmla="*/ 732307 h 732307"/>
              <a:gd name="connsiteX4" fmla="*/ 0 w 2690457"/>
              <a:gd name="connsiteY4" fmla="*/ 0 h 73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0457" h="732307">
                <a:moveTo>
                  <a:pt x="0" y="0"/>
                </a:moveTo>
                <a:lnTo>
                  <a:pt x="2690457" y="0"/>
                </a:lnTo>
                <a:lnTo>
                  <a:pt x="2690457" y="732307"/>
                </a:lnTo>
                <a:lnTo>
                  <a:pt x="0" y="732307"/>
                </a:lnTo>
                <a:lnTo>
                  <a:pt x="0" y="0"/>
                </a:lnTo>
                <a:close/>
              </a:path>
            </a:pathLst>
          </a:custGeom>
        </p:spPr>
        <p:style>
          <a:lnRef idx="1">
            <a:schemeClr val="accent2">
              <a:hueOff val="6443614"/>
              <a:satOff val="-18493"/>
              <a:lumOff val="-29609"/>
              <a:alphaOff val="0"/>
            </a:schemeClr>
          </a:lnRef>
          <a:fillRef idx="3">
            <a:schemeClr val="accent2">
              <a:hueOff val="6443614"/>
              <a:satOff val="-18493"/>
              <a:lumOff val="-29609"/>
              <a:alphaOff val="0"/>
            </a:schemeClr>
          </a:fillRef>
          <a:effectRef idx="2">
            <a:schemeClr val="accent2">
              <a:hueOff val="6443614"/>
              <a:satOff val="-18493"/>
              <a:lumOff val="-29609"/>
              <a:alphaOff val="0"/>
            </a:schemeClr>
          </a:effectRef>
          <a:fontRef idx="minor">
            <a:schemeClr val="lt1"/>
          </a:fontRef>
        </p:style>
        <p:txBody>
          <a:bodyPr spcFirstLastPara="0" vert="horz" wrap="square" lIns="142240" tIns="81280" rIns="142240" bIns="8128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Intel Pentium III (1999)</a:t>
            </a:r>
          </a:p>
        </p:txBody>
      </p:sp>
      <p:sp>
        <p:nvSpPr>
          <p:cNvPr id="16" name="Freeform: Shape 15">
            <a:extLst>
              <a:ext uri="{FF2B5EF4-FFF2-40B4-BE49-F238E27FC236}">
                <a16:creationId xmlns:a16="http://schemas.microsoft.com/office/drawing/2014/main" id="{B6AA7881-4248-3D55-037D-4E7C4A37F97E}"/>
              </a:ext>
            </a:extLst>
          </p:cNvPr>
          <p:cNvSpPr/>
          <p:nvPr/>
        </p:nvSpPr>
        <p:spPr>
          <a:xfrm>
            <a:off x="9355105" y="846321"/>
            <a:ext cx="2690457" cy="4062599"/>
          </a:xfrm>
          <a:custGeom>
            <a:avLst/>
            <a:gdLst>
              <a:gd name="connsiteX0" fmla="*/ 0 w 2690457"/>
              <a:gd name="connsiteY0" fmla="*/ 0 h 4062599"/>
              <a:gd name="connsiteX1" fmla="*/ 2690457 w 2690457"/>
              <a:gd name="connsiteY1" fmla="*/ 0 h 4062599"/>
              <a:gd name="connsiteX2" fmla="*/ 2690457 w 2690457"/>
              <a:gd name="connsiteY2" fmla="*/ 4062599 h 4062599"/>
              <a:gd name="connsiteX3" fmla="*/ 0 w 2690457"/>
              <a:gd name="connsiteY3" fmla="*/ 4062599 h 4062599"/>
              <a:gd name="connsiteX4" fmla="*/ 0 w 2690457"/>
              <a:gd name="connsiteY4" fmla="*/ 0 h 406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0457" h="4062599">
                <a:moveTo>
                  <a:pt x="0" y="0"/>
                </a:moveTo>
                <a:lnTo>
                  <a:pt x="2690457" y="0"/>
                </a:lnTo>
                <a:lnTo>
                  <a:pt x="2690457" y="4062599"/>
                </a:lnTo>
                <a:lnTo>
                  <a:pt x="0" y="4062599"/>
                </a:lnTo>
                <a:lnTo>
                  <a:pt x="0" y="0"/>
                </a:lnTo>
                <a:close/>
              </a:path>
            </a:pathLst>
          </a:custGeom>
        </p:spPr>
        <p:style>
          <a:lnRef idx="1">
            <a:schemeClr val="accent2">
              <a:tint val="40000"/>
              <a:alpha val="90000"/>
              <a:hueOff val="6734718"/>
              <a:satOff val="-62232"/>
              <a:lumOff val="-7015"/>
              <a:alphaOff val="0"/>
            </a:schemeClr>
          </a:lnRef>
          <a:fillRef idx="1">
            <a:schemeClr val="accent2">
              <a:tint val="40000"/>
              <a:alpha val="90000"/>
              <a:hueOff val="6734718"/>
              <a:satOff val="-62232"/>
              <a:lumOff val="-7015"/>
              <a:alphaOff val="0"/>
            </a:schemeClr>
          </a:fillRef>
          <a:effectRef idx="0">
            <a:schemeClr val="accent2">
              <a:tint val="40000"/>
              <a:alpha val="90000"/>
              <a:hueOff val="6734718"/>
              <a:satOff val="-62232"/>
              <a:lumOff val="-7015"/>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Architecture: 32-bit</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 450 MHz - 1.4 GHz</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Maximum Memory Addressing: 4 GB</a:t>
            </a:r>
          </a:p>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Notes: Improved processing performance and supported new technologies like SIMD.</a:t>
            </a:r>
          </a:p>
        </p:txBody>
      </p:sp>
      <p:pic>
        <p:nvPicPr>
          <p:cNvPr id="18" name="Picture 17" descr="A close-up of a computer chip&#10;&#10;Description automatically generated">
            <a:extLst>
              <a:ext uri="{FF2B5EF4-FFF2-40B4-BE49-F238E27FC236}">
                <a16:creationId xmlns:a16="http://schemas.microsoft.com/office/drawing/2014/main" id="{D44D02E8-A62E-46B4-A6FE-8C8C4533B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2" y="4908920"/>
            <a:ext cx="2690457" cy="1875870"/>
          </a:xfrm>
          <a:prstGeom prst="rect">
            <a:avLst/>
          </a:prstGeom>
        </p:spPr>
      </p:pic>
      <p:pic>
        <p:nvPicPr>
          <p:cNvPr id="20" name="Picture 19" descr="A close-up of a computer chip&#10;&#10;Description automatically generated">
            <a:extLst>
              <a:ext uri="{FF2B5EF4-FFF2-40B4-BE49-F238E27FC236}">
                <a16:creationId xmlns:a16="http://schemas.microsoft.com/office/drawing/2014/main" id="{F643A72B-BD91-4E55-38BD-C743554D27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0842" y="4908919"/>
            <a:ext cx="2690457" cy="1875869"/>
          </a:xfrm>
          <a:prstGeom prst="rect">
            <a:avLst/>
          </a:prstGeom>
        </p:spPr>
      </p:pic>
      <p:pic>
        <p:nvPicPr>
          <p:cNvPr id="22" name="Picture 21" descr="A close-up of a computer chip&#10;&#10;Description automatically generated">
            <a:extLst>
              <a:ext uri="{FF2B5EF4-FFF2-40B4-BE49-F238E27FC236}">
                <a16:creationId xmlns:a16="http://schemas.microsoft.com/office/drawing/2014/main" id="{834C64A3-8420-0DD9-BDD0-895B2D3AA3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7943" y="4924111"/>
            <a:ext cx="2690458" cy="1860677"/>
          </a:xfrm>
          <a:prstGeom prst="rect">
            <a:avLst/>
          </a:prstGeom>
        </p:spPr>
      </p:pic>
      <p:pic>
        <p:nvPicPr>
          <p:cNvPr id="24" name="Picture 23" descr="A green square object with a black square on it&#10;&#10;Description automatically generated">
            <a:extLst>
              <a:ext uri="{FF2B5EF4-FFF2-40B4-BE49-F238E27FC236}">
                <a16:creationId xmlns:a16="http://schemas.microsoft.com/office/drawing/2014/main" id="{693EBDFC-BA74-768E-624B-F4E22317B2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5044" y="4932177"/>
            <a:ext cx="2690457" cy="1852611"/>
          </a:xfrm>
          <a:prstGeom prst="rect">
            <a:avLst/>
          </a:prstGeom>
        </p:spPr>
      </p:pic>
    </p:spTree>
    <p:extLst>
      <p:ext uri="{BB962C8B-B14F-4D97-AF65-F5344CB8AC3E}">
        <p14:creationId xmlns:p14="http://schemas.microsoft.com/office/powerpoint/2010/main" val="61780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2" presetClass="entr" presetSubtype="4"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2" presetClass="entr" presetSubtype="4"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B8B6D23-D8F9-6B01-1786-2D1628F5AE06}"/>
              </a:ext>
            </a:extLst>
          </p:cNvPr>
          <p:cNvSpPr/>
          <p:nvPr/>
        </p:nvSpPr>
        <p:spPr>
          <a:xfrm>
            <a:off x="725465" y="187444"/>
            <a:ext cx="10560484" cy="1383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9" name="Freeform: Shape 8">
            <a:extLst>
              <a:ext uri="{FF2B5EF4-FFF2-40B4-BE49-F238E27FC236}">
                <a16:creationId xmlns:a16="http://schemas.microsoft.com/office/drawing/2014/main" id="{498C9A37-B451-F67A-648B-B0ABE38AF8FC}"/>
              </a:ext>
            </a:extLst>
          </p:cNvPr>
          <p:cNvSpPr/>
          <p:nvPr/>
        </p:nvSpPr>
        <p:spPr>
          <a:xfrm>
            <a:off x="2323955" y="187444"/>
            <a:ext cx="8961994" cy="1383974"/>
          </a:xfrm>
          <a:custGeom>
            <a:avLst/>
            <a:gdLst>
              <a:gd name="connsiteX0" fmla="*/ 0 w 8961994"/>
              <a:gd name="connsiteY0" fmla="*/ 0 h 1383974"/>
              <a:gd name="connsiteX1" fmla="*/ 8961994 w 8961994"/>
              <a:gd name="connsiteY1" fmla="*/ 0 h 1383974"/>
              <a:gd name="connsiteX2" fmla="*/ 8961994 w 8961994"/>
              <a:gd name="connsiteY2" fmla="*/ 1383974 h 1383974"/>
              <a:gd name="connsiteX3" fmla="*/ 0 w 8961994"/>
              <a:gd name="connsiteY3" fmla="*/ 1383974 h 1383974"/>
              <a:gd name="connsiteX4" fmla="*/ 0 w 8961994"/>
              <a:gd name="connsiteY4" fmla="*/ 0 h 138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1994" h="1383974">
                <a:moveTo>
                  <a:pt x="0" y="0"/>
                </a:moveTo>
                <a:lnTo>
                  <a:pt x="8961994" y="0"/>
                </a:lnTo>
                <a:lnTo>
                  <a:pt x="8961994" y="1383974"/>
                </a:lnTo>
                <a:lnTo>
                  <a:pt x="0" y="13839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471" tIns="146471" rIns="146471" bIns="146471" numCol="1" spcCol="1270" anchor="ctr" anchorCtr="0">
            <a:noAutofit/>
          </a:bodyPr>
          <a:lstStyle/>
          <a:p>
            <a:pPr marL="0" marR="0" lvl="0" indent="0" algn="l" defTabSz="80010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AMD K5 (1996)</a:t>
            </a:r>
            <a:r>
              <a:rPr kumimoji="0" lang="en-US" sz="18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32-bit architecture with a clock speed ranging from 75-166 MHz, it was a direct competitor to the Intel Pentium, providing good performance in gaming and office applications.</a:t>
            </a:r>
          </a:p>
        </p:txBody>
      </p:sp>
      <p:sp>
        <p:nvSpPr>
          <p:cNvPr id="10" name="Rectangle: Rounded Corners 9">
            <a:extLst>
              <a:ext uri="{FF2B5EF4-FFF2-40B4-BE49-F238E27FC236}">
                <a16:creationId xmlns:a16="http://schemas.microsoft.com/office/drawing/2014/main" id="{A106DE76-CA0B-96AE-E1BB-1425EA827924}"/>
              </a:ext>
            </a:extLst>
          </p:cNvPr>
          <p:cNvSpPr/>
          <p:nvPr/>
        </p:nvSpPr>
        <p:spPr>
          <a:xfrm>
            <a:off x="725465" y="1917413"/>
            <a:ext cx="10560484" cy="1383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FB343798-93A5-7B6B-1C14-17B310301B84}"/>
              </a:ext>
            </a:extLst>
          </p:cNvPr>
          <p:cNvSpPr/>
          <p:nvPr/>
        </p:nvSpPr>
        <p:spPr>
          <a:xfrm>
            <a:off x="2323955" y="1917413"/>
            <a:ext cx="8961994" cy="1383974"/>
          </a:xfrm>
          <a:custGeom>
            <a:avLst/>
            <a:gdLst>
              <a:gd name="connsiteX0" fmla="*/ 0 w 8961994"/>
              <a:gd name="connsiteY0" fmla="*/ 0 h 1383974"/>
              <a:gd name="connsiteX1" fmla="*/ 8961994 w 8961994"/>
              <a:gd name="connsiteY1" fmla="*/ 0 h 1383974"/>
              <a:gd name="connsiteX2" fmla="*/ 8961994 w 8961994"/>
              <a:gd name="connsiteY2" fmla="*/ 1383974 h 1383974"/>
              <a:gd name="connsiteX3" fmla="*/ 0 w 8961994"/>
              <a:gd name="connsiteY3" fmla="*/ 1383974 h 1383974"/>
              <a:gd name="connsiteX4" fmla="*/ 0 w 8961994"/>
              <a:gd name="connsiteY4" fmla="*/ 0 h 138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1994" h="1383974">
                <a:moveTo>
                  <a:pt x="0" y="0"/>
                </a:moveTo>
                <a:lnTo>
                  <a:pt x="8961994" y="0"/>
                </a:lnTo>
                <a:lnTo>
                  <a:pt x="8961994" y="1383974"/>
                </a:lnTo>
                <a:lnTo>
                  <a:pt x="0" y="13839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471" tIns="146471" rIns="146471" bIns="146471" numCol="1" spcCol="1270" anchor="ctr" anchorCtr="0">
            <a:noAutofit/>
          </a:bodyPr>
          <a:lstStyle/>
          <a:p>
            <a:pPr marL="0" marR="0" lvl="0" indent="0" algn="l" defTabSz="80010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AMD K6 (1997)</a:t>
            </a:r>
            <a:r>
              <a:rPr kumimoji="0" lang="en-US" sz="18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32-bit architecture with a clock speed ranging from 166-550 MHz, it competed with the Intel Pentium II and became popular in-home computers.</a:t>
            </a:r>
          </a:p>
        </p:txBody>
      </p:sp>
      <p:sp>
        <p:nvSpPr>
          <p:cNvPr id="13" name="Rectangle: Rounded Corners 12">
            <a:extLst>
              <a:ext uri="{FF2B5EF4-FFF2-40B4-BE49-F238E27FC236}">
                <a16:creationId xmlns:a16="http://schemas.microsoft.com/office/drawing/2014/main" id="{27C6ED62-FAA1-99F4-E08E-7585EB524880}"/>
              </a:ext>
            </a:extLst>
          </p:cNvPr>
          <p:cNvSpPr/>
          <p:nvPr/>
        </p:nvSpPr>
        <p:spPr>
          <a:xfrm>
            <a:off x="725465" y="3647381"/>
            <a:ext cx="10560484" cy="1383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327877CE-1DFF-E5A3-0404-16370E33CBAE}"/>
              </a:ext>
            </a:extLst>
          </p:cNvPr>
          <p:cNvSpPr/>
          <p:nvPr/>
        </p:nvSpPr>
        <p:spPr>
          <a:xfrm>
            <a:off x="2323955" y="3647381"/>
            <a:ext cx="8961994" cy="1383974"/>
          </a:xfrm>
          <a:custGeom>
            <a:avLst/>
            <a:gdLst>
              <a:gd name="connsiteX0" fmla="*/ 0 w 8961994"/>
              <a:gd name="connsiteY0" fmla="*/ 0 h 1383974"/>
              <a:gd name="connsiteX1" fmla="*/ 8961994 w 8961994"/>
              <a:gd name="connsiteY1" fmla="*/ 0 h 1383974"/>
              <a:gd name="connsiteX2" fmla="*/ 8961994 w 8961994"/>
              <a:gd name="connsiteY2" fmla="*/ 1383974 h 1383974"/>
              <a:gd name="connsiteX3" fmla="*/ 0 w 8961994"/>
              <a:gd name="connsiteY3" fmla="*/ 1383974 h 1383974"/>
              <a:gd name="connsiteX4" fmla="*/ 0 w 8961994"/>
              <a:gd name="connsiteY4" fmla="*/ 0 h 138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1994" h="1383974">
                <a:moveTo>
                  <a:pt x="0" y="0"/>
                </a:moveTo>
                <a:lnTo>
                  <a:pt x="8961994" y="0"/>
                </a:lnTo>
                <a:lnTo>
                  <a:pt x="8961994" y="1383974"/>
                </a:lnTo>
                <a:lnTo>
                  <a:pt x="0" y="13839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471" tIns="146471" rIns="146471" bIns="146471" numCol="1" spcCol="1270" anchor="ctr" anchorCtr="0">
            <a:noAutofit/>
          </a:bodyPr>
          <a:lstStyle/>
          <a:p>
            <a:pPr marL="0" marR="0" lvl="0" indent="0" algn="l" defTabSz="80010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AMD K6-2 (1998)</a:t>
            </a:r>
            <a:r>
              <a:rPr kumimoji="0" lang="en-US" sz="18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32-bit architecture with a clock speed ranging from 266-550 MHz, it introduced 3DNow! technology, enhancing graphics and gaming performance.</a:t>
            </a:r>
          </a:p>
        </p:txBody>
      </p:sp>
      <p:sp>
        <p:nvSpPr>
          <p:cNvPr id="16" name="Rectangle: Rounded Corners 15">
            <a:extLst>
              <a:ext uri="{FF2B5EF4-FFF2-40B4-BE49-F238E27FC236}">
                <a16:creationId xmlns:a16="http://schemas.microsoft.com/office/drawing/2014/main" id="{8E77D807-CE0E-FC1C-A574-465764026D5D}"/>
              </a:ext>
            </a:extLst>
          </p:cNvPr>
          <p:cNvSpPr/>
          <p:nvPr/>
        </p:nvSpPr>
        <p:spPr>
          <a:xfrm>
            <a:off x="725465" y="5377349"/>
            <a:ext cx="10560484" cy="138397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FEC1B5DF-F4A5-E80A-C1B8-9BFBA70F5BA6}"/>
              </a:ext>
            </a:extLst>
          </p:cNvPr>
          <p:cNvSpPr/>
          <p:nvPr/>
        </p:nvSpPr>
        <p:spPr>
          <a:xfrm>
            <a:off x="2323955" y="5377349"/>
            <a:ext cx="8961994" cy="1383974"/>
          </a:xfrm>
          <a:custGeom>
            <a:avLst/>
            <a:gdLst>
              <a:gd name="connsiteX0" fmla="*/ 0 w 8961994"/>
              <a:gd name="connsiteY0" fmla="*/ 0 h 1383974"/>
              <a:gd name="connsiteX1" fmla="*/ 8961994 w 8961994"/>
              <a:gd name="connsiteY1" fmla="*/ 0 h 1383974"/>
              <a:gd name="connsiteX2" fmla="*/ 8961994 w 8961994"/>
              <a:gd name="connsiteY2" fmla="*/ 1383974 h 1383974"/>
              <a:gd name="connsiteX3" fmla="*/ 0 w 8961994"/>
              <a:gd name="connsiteY3" fmla="*/ 1383974 h 1383974"/>
              <a:gd name="connsiteX4" fmla="*/ 0 w 8961994"/>
              <a:gd name="connsiteY4" fmla="*/ 0 h 1383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1994" h="1383974">
                <a:moveTo>
                  <a:pt x="0" y="0"/>
                </a:moveTo>
                <a:lnTo>
                  <a:pt x="8961994" y="0"/>
                </a:lnTo>
                <a:lnTo>
                  <a:pt x="8961994" y="1383974"/>
                </a:lnTo>
                <a:lnTo>
                  <a:pt x="0" y="13839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6471" tIns="146471" rIns="146471" bIns="146471" numCol="1" spcCol="1270" anchor="ctr" anchorCtr="0">
            <a:noAutofit/>
          </a:bodyPr>
          <a:lstStyle/>
          <a:p>
            <a:pPr marL="0" marR="0" lvl="0" indent="0" algn="l" defTabSz="80010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AMD Athlon (1999)</a:t>
            </a:r>
            <a:r>
              <a:rPr kumimoji="0" lang="en-US" sz="18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 32-bit architecture (later 64-bit) with a clock speed ranging from 500 MHz - 1 GHz, it showed significant performance improvements compared to previous generations, marking the beginning of the high-performance processor era.</a:t>
            </a:r>
          </a:p>
        </p:txBody>
      </p:sp>
      <p:pic>
        <p:nvPicPr>
          <p:cNvPr id="20" name="Picture 19" descr="A black and gold square with a white label&#10;&#10;Description automatically generated">
            <a:extLst>
              <a:ext uri="{FF2B5EF4-FFF2-40B4-BE49-F238E27FC236}">
                <a16:creationId xmlns:a16="http://schemas.microsoft.com/office/drawing/2014/main" id="{D6E2BD36-66A1-57A1-41EA-AFBCE01108F5}"/>
              </a:ext>
            </a:extLst>
          </p:cNvPr>
          <p:cNvPicPr>
            <a:picLocks noChangeAspect="1"/>
          </p:cNvPicPr>
          <p:nvPr/>
        </p:nvPicPr>
        <p:blipFill>
          <a:blip r:embed="rId3">
            <a:extLst>
              <a:ext uri="{28A0092B-C50C-407E-A947-70E740481C1C}">
                <a14:useLocalDpi xmlns:a14="http://schemas.microsoft.com/office/drawing/2010/main" val="0"/>
              </a:ext>
            </a:extLst>
          </a:blip>
          <a:srcRect l="6591" t="11276" r="8042" b="10586"/>
          <a:stretch/>
        </p:blipFill>
        <p:spPr>
          <a:xfrm>
            <a:off x="957573" y="346851"/>
            <a:ext cx="1366382" cy="1065159"/>
          </a:xfrm>
          <a:prstGeom prst="rect">
            <a:avLst/>
          </a:prstGeom>
        </p:spPr>
      </p:pic>
      <p:pic>
        <p:nvPicPr>
          <p:cNvPr id="22" name="Picture 21" descr="A close-up of a computer chip&#10;&#10;Description automatically generated">
            <a:extLst>
              <a:ext uri="{FF2B5EF4-FFF2-40B4-BE49-F238E27FC236}">
                <a16:creationId xmlns:a16="http://schemas.microsoft.com/office/drawing/2014/main" id="{6CF8F520-5BB8-DBF2-6F77-D48749622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051" y="1991450"/>
            <a:ext cx="1235900" cy="1235900"/>
          </a:xfrm>
          <a:prstGeom prst="rect">
            <a:avLst/>
          </a:prstGeom>
        </p:spPr>
      </p:pic>
      <p:pic>
        <p:nvPicPr>
          <p:cNvPr id="24" name="Picture 23" descr="A close-up of a computer chip&#10;&#10;Description automatically generated">
            <a:extLst>
              <a:ext uri="{FF2B5EF4-FFF2-40B4-BE49-F238E27FC236}">
                <a16:creationId xmlns:a16="http://schemas.microsoft.com/office/drawing/2014/main" id="{5A27A988-2EB5-CD2D-08DE-1AC5E2C50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56" y="3715120"/>
            <a:ext cx="1248495" cy="1248495"/>
          </a:xfrm>
          <a:prstGeom prst="rect">
            <a:avLst/>
          </a:prstGeom>
        </p:spPr>
      </p:pic>
      <p:pic>
        <p:nvPicPr>
          <p:cNvPr id="26" name="Picture 25" descr="A close-up of a computer chip&#10;&#10;Description automatically generated">
            <a:extLst>
              <a:ext uri="{FF2B5EF4-FFF2-40B4-BE49-F238E27FC236}">
                <a16:creationId xmlns:a16="http://schemas.microsoft.com/office/drawing/2014/main" id="{ADD02BDB-DD94-7B61-89C0-E1DC4314C558}"/>
              </a:ext>
            </a:extLst>
          </p:cNvPr>
          <p:cNvPicPr>
            <a:picLocks noChangeAspect="1"/>
          </p:cNvPicPr>
          <p:nvPr/>
        </p:nvPicPr>
        <p:blipFill>
          <a:blip r:embed="rId6">
            <a:extLst>
              <a:ext uri="{28A0092B-C50C-407E-A947-70E740481C1C}">
                <a14:useLocalDpi xmlns:a14="http://schemas.microsoft.com/office/drawing/2010/main" val="0"/>
              </a:ext>
            </a:extLst>
          </a:blip>
          <a:srcRect t="12869" b="14489"/>
          <a:stretch/>
        </p:blipFill>
        <p:spPr>
          <a:xfrm>
            <a:off x="816467" y="5533419"/>
            <a:ext cx="1416486" cy="1137137"/>
          </a:xfrm>
          <a:prstGeom prst="rect">
            <a:avLst/>
          </a:prstGeom>
        </p:spPr>
      </p:pic>
    </p:spTree>
    <p:extLst>
      <p:ext uri="{BB962C8B-B14F-4D97-AF65-F5344CB8AC3E}">
        <p14:creationId xmlns:p14="http://schemas.microsoft.com/office/powerpoint/2010/main" val="336666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6A1B86-DC99-46B9-B5AA-A7E928EA9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304FFE-74E9-4316-B822-F35A685E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753B5A-F2F7-A84F-B420-9AB7D080A023}"/>
              </a:ext>
            </a:extLst>
          </p:cNvPr>
          <p:cNvSpPr>
            <a:spLocks noGrp="1"/>
          </p:cNvSpPr>
          <p:nvPr>
            <p:ph type="title"/>
          </p:nvPr>
        </p:nvSpPr>
        <p:spPr>
          <a:xfrm>
            <a:off x="5162550" y="1562669"/>
            <a:ext cx="5636113" cy="2456597"/>
          </a:xfrm>
        </p:spPr>
        <p:txBody>
          <a:bodyPr vert="horz" lIns="91440" tIns="45720" rIns="91440" bIns="45720" rtlCol="0" anchor="b">
            <a:normAutofit/>
          </a:bodyPr>
          <a:lstStyle/>
          <a:p>
            <a:pPr algn="ctr"/>
            <a:r>
              <a:rPr lang="en-US" dirty="0">
                <a:solidFill>
                  <a:schemeClr val="tx1">
                    <a:lumMod val="85000"/>
                    <a:lumOff val="15000"/>
                  </a:schemeClr>
                </a:solidFill>
              </a:rPr>
              <a:t>Lecture 10</a:t>
            </a:r>
          </a:p>
        </p:txBody>
      </p:sp>
      <p:sp>
        <p:nvSpPr>
          <p:cNvPr id="3" name="Content Placeholder 2">
            <a:extLst>
              <a:ext uri="{FF2B5EF4-FFF2-40B4-BE49-F238E27FC236}">
                <a16:creationId xmlns:a16="http://schemas.microsoft.com/office/drawing/2014/main" id="{DDECB29D-AF20-F106-8554-81606E945EFA}"/>
              </a:ext>
            </a:extLst>
          </p:cNvPr>
          <p:cNvSpPr>
            <a:spLocks noGrp="1"/>
          </p:cNvSpPr>
          <p:nvPr>
            <p:ph idx="1"/>
          </p:nvPr>
        </p:nvSpPr>
        <p:spPr>
          <a:xfrm>
            <a:off x="5649309" y="4298722"/>
            <a:ext cx="4678086" cy="1148885"/>
          </a:xfrm>
        </p:spPr>
        <p:txBody>
          <a:bodyPr vert="horz" lIns="91440" tIns="45720" rIns="91440" bIns="45720" rtlCol="0" anchor="t">
            <a:normAutofit/>
          </a:bodyPr>
          <a:lstStyle/>
          <a:p>
            <a:pPr marL="0" indent="0" algn="ctr">
              <a:buNone/>
            </a:pPr>
            <a:r>
              <a:rPr lang="en-US" sz="1800" dirty="0">
                <a:solidFill>
                  <a:schemeClr val="tx1">
                    <a:lumMod val="85000"/>
                    <a:lumOff val="15000"/>
                  </a:schemeClr>
                </a:solidFill>
              </a:rPr>
              <a:t>CPU part 1`</a:t>
            </a:r>
          </a:p>
        </p:txBody>
      </p:sp>
      <p:pic>
        <p:nvPicPr>
          <p:cNvPr id="5" name="Picture 4" descr="Electronic circuit board">
            <a:extLst>
              <a:ext uri="{FF2B5EF4-FFF2-40B4-BE49-F238E27FC236}">
                <a16:creationId xmlns:a16="http://schemas.microsoft.com/office/drawing/2014/main" id="{92907264-817F-F376-98A5-EBD42D61AD14}"/>
              </a:ext>
            </a:extLst>
          </p:cNvPr>
          <p:cNvPicPr>
            <a:picLocks noChangeAspect="1"/>
          </p:cNvPicPr>
          <p:nvPr/>
        </p:nvPicPr>
        <p:blipFill>
          <a:blip r:embed="rId2"/>
          <a:srcRect l="48544" r="16712" b="-1"/>
          <a:stretch>
            <a:fillRect/>
          </a:stretch>
        </p:blipFill>
        <p:spPr>
          <a:xfrm>
            <a:off x="-7266" y="10"/>
            <a:ext cx="3569616" cy="6857990"/>
          </a:xfrm>
          <a:custGeom>
            <a:avLst/>
            <a:gdLst/>
            <a:ahLst/>
            <a:cxnLst/>
            <a:rect l="l" t="t" r="r" b="b"/>
            <a:pathLst>
              <a:path w="3569616" h="6858000">
                <a:moveTo>
                  <a:pt x="0" y="0"/>
                </a:moveTo>
                <a:lnTo>
                  <a:pt x="3119345" y="0"/>
                </a:lnTo>
                <a:lnTo>
                  <a:pt x="3123529" y="17226"/>
                </a:lnTo>
                <a:cubicBezTo>
                  <a:pt x="3124924" y="23927"/>
                  <a:pt x="3126075" y="29690"/>
                  <a:pt x="3127926" y="35733"/>
                </a:cubicBezTo>
                <a:cubicBezTo>
                  <a:pt x="3135983" y="55162"/>
                  <a:pt x="3152761" y="75163"/>
                  <a:pt x="3158476" y="86830"/>
                </a:cubicBezTo>
                <a:lnTo>
                  <a:pt x="3162217" y="105744"/>
                </a:lnTo>
                <a:lnTo>
                  <a:pt x="3166997" y="104727"/>
                </a:lnTo>
                <a:lnTo>
                  <a:pt x="3167793" y="111793"/>
                </a:lnTo>
                <a:lnTo>
                  <a:pt x="3168896" y="127609"/>
                </a:lnTo>
                <a:cubicBezTo>
                  <a:pt x="3170241" y="137435"/>
                  <a:pt x="3170795" y="164972"/>
                  <a:pt x="3173185" y="174906"/>
                </a:cubicBezTo>
                <a:cubicBezTo>
                  <a:pt x="3178510" y="177461"/>
                  <a:pt x="3181593" y="181749"/>
                  <a:pt x="3183238" y="187215"/>
                </a:cubicBezTo>
                <a:lnTo>
                  <a:pt x="3184145" y="199435"/>
                </a:lnTo>
                <a:lnTo>
                  <a:pt x="3200957" y="269529"/>
                </a:lnTo>
                <a:lnTo>
                  <a:pt x="3202491" y="279219"/>
                </a:lnTo>
                <a:lnTo>
                  <a:pt x="3206975" y="284221"/>
                </a:lnTo>
                <a:cubicBezTo>
                  <a:pt x="3208056" y="288198"/>
                  <a:pt x="3208241" y="299815"/>
                  <a:pt x="3208979" y="303078"/>
                </a:cubicBezTo>
                <a:cubicBezTo>
                  <a:pt x="3209786" y="303316"/>
                  <a:pt x="3210593" y="303555"/>
                  <a:pt x="3211400" y="303794"/>
                </a:cubicBezTo>
                <a:cubicBezTo>
                  <a:pt x="3215834" y="314048"/>
                  <a:pt x="3230882" y="352723"/>
                  <a:pt x="3235583" y="364595"/>
                </a:cubicBezTo>
                <a:cubicBezTo>
                  <a:pt x="3232098" y="367263"/>
                  <a:pt x="3238178" y="372307"/>
                  <a:pt x="3239601" y="375020"/>
                </a:cubicBezTo>
                <a:cubicBezTo>
                  <a:pt x="3237179" y="375617"/>
                  <a:pt x="3236854" y="382439"/>
                  <a:pt x="3239157" y="384290"/>
                </a:cubicBezTo>
                <a:cubicBezTo>
                  <a:pt x="3254070" y="431093"/>
                  <a:pt x="3227895" y="408920"/>
                  <a:pt x="3245230" y="435044"/>
                </a:cubicBezTo>
                <a:cubicBezTo>
                  <a:pt x="3246565" y="439781"/>
                  <a:pt x="3245820" y="443743"/>
                  <a:pt x="3244204" y="447282"/>
                </a:cubicBezTo>
                <a:lnTo>
                  <a:pt x="3240762" y="452630"/>
                </a:lnTo>
                <a:lnTo>
                  <a:pt x="3249093" y="471880"/>
                </a:lnTo>
                <a:cubicBezTo>
                  <a:pt x="3252174" y="481431"/>
                  <a:pt x="3254453" y="491548"/>
                  <a:pt x="3255857" y="501992"/>
                </a:cubicBezTo>
                <a:cubicBezTo>
                  <a:pt x="3250999" y="504682"/>
                  <a:pt x="3258622" y="512442"/>
                  <a:pt x="3260271" y="516223"/>
                </a:cubicBezTo>
                <a:cubicBezTo>
                  <a:pt x="3257006" y="516482"/>
                  <a:pt x="3255973" y="525173"/>
                  <a:pt x="3258865" y="528038"/>
                </a:cubicBezTo>
                <a:cubicBezTo>
                  <a:pt x="3274535" y="591283"/>
                  <a:pt x="3241762" y="557303"/>
                  <a:pt x="3262462" y="594499"/>
                </a:cubicBezTo>
                <a:cubicBezTo>
                  <a:pt x="3263816" y="600863"/>
                  <a:pt x="3262479" y="605795"/>
                  <a:pt x="3260024" y="610000"/>
                </a:cubicBezTo>
                <a:lnTo>
                  <a:pt x="3253721" y="617692"/>
                </a:lnTo>
                <a:lnTo>
                  <a:pt x="3256482" y="623204"/>
                </a:lnTo>
                <a:cubicBezTo>
                  <a:pt x="3258005" y="644600"/>
                  <a:pt x="3251476" y="651376"/>
                  <a:pt x="3259225" y="663365"/>
                </a:cubicBezTo>
                <a:cubicBezTo>
                  <a:pt x="3245876" y="682744"/>
                  <a:pt x="3258539" y="675670"/>
                  <a:pt x="3261631" y="689522"/>
                </a:cubicBezTo>
                <a:cubicBezTo>
                  <a:pt x="3265207" y="700373"/>
                  <a:pt x="3269507" y="679723"/>
                  <a:pt x="3271002" y="690492"/>
                </a:cubicBezTo>
                <a:cubicBezTo>
                  <a:pt x="3267989" y="702455"/>
                  <a:pt x="3279578" y="701125"/>
                  <a:pt x="3275760" y="713609"/>
                </a:cubicBezTo>
                <a:cubicBezTo>
                  <a:pt x="3266819" y="711239"/>
                  <a:pt x="3278954" y="737528"/>
                  <a:pt x="3271356" y="738880"/>
                </a:cubicBezTo>
                <a:cubicBezTo>
                  <a:pt x="3282938" y="748490"/>
                  <a:pt x="3269788" y="754591"/>
                  <a:pt x="3274016" y="768139"/>
                </a:cubicBezTo>
                <a:cubicBezTo>
                  <a:pt x="3278559" y="774347"/>
                  <a:pt x="3279560" y="778980"/>
                  <a:pt x="3275507" y="785654"/>
                </a:cubicBezTo>
                <a:cubicBezTo>
                  <a:pt x="3297514" y="814181"/>
                  <a:pt x="3277534" y="803670"/>
                  <a:pt x="3287024" y="831111"/>
                </a:cubicBezTo>
                <a:cubicBezTo>
                  <a:pt x="3296672" y="854655"/>
                  <a:pt x="3303659" y="881610"/>
                  <a:pt x="3324562" y="903604"/>
                </a:cubicBezTo>
                <a:cubicBezTo>
                  <a:pt x="3330338" y="907511"/>
                  <a:pt x="3333079" y="917872"/>
                  <a:pt x="3330682" y="926744"/>
                </a:cubicBezTo>
                <a:cubicBezTo>
                  <a:pt x="3330269" y="928269"/>
                  <a:pt x="3329716" y="929694"/>
                  <a:pt x="3329041" y="930971"/>
                </a:cubicBezTo>
                <a:cubicBezTo>
                  <a:pt x="3333270" y="950914"/>
                  <a:pt x="3351150" y="1023696"/>
                  <a:pt x="3356062" y="1046405"/>
                </a:cubicBezTo>
                <a:cubicBezTo>
                  <a:pt x="3349099" y="1048737"/>
                  <a:pt x="3362597" y="1059482"/>
                  <a:pt x="3358521" y="1067217"/>
                </a:cubicBezTo>
                <a:cubicBezTo>
                  <a:pt x="3354869" y="1072807"/>
                  <a:pt x="3358113" y="1077371"/>
                  <a:pt x="3358773" y="1082909"/>
                </a:cubicBezTo>
                <a:cubicBezTo>
                  <a:pt x="3356098" y="1090444"/>
                  <a:pt x="3363241" y="1113953"/>
                  <a:pt x="3367682" y="1119909"/>
                </a:cubicBezTo>
                <a:cubicBezTo>
                  <a:pt x="3382703" y="1133847"/>
                  <a:pt x="3374343" y="1168367"/>
                  <a:pt x="3385911" y="1180009"/>
                </a:cubicBezTo>
                <a:cubicBezTo>
                  <a:pt x="3387774" y="1184389"/>
                  <a:pt x="3388688" y="1188737"/>
                  <a:pt x="3389010" y="1193041"/>
                </a:cubicBezTo>
                <a:lnTo>
                  <a:pt x="3388572" y="1205179"/>
                </a:lnTo>
                <a:lnTo>
                  <a:pt x="3385768" y="1208811"/>
                </a:lnTo>
                <a:lnTo>
                  <a:pt x="3386975" y="1216129"/>
                </a:lnTo>
                <a:lnTo>
                  <a:pt x="3386647" y="1218271"/>
                </a:lnTo>
                <a:cubicBezTo>
                  <a:pt x="3386007" y="1222365"/>
                  <a:pt x="3385480" y="1226399"/>
                  <a:pt x="3385420" y="1230360"/>
                </a:cubicBezTo>
                <a:cubicBezTo>
                  <a:pt x="3400233" y="1224163"/>
                  <a:pt x="3387342" y="1263034"/>
                  <a:pt x="3398902" y="1251303"/>
                </a:cubicBezTo>
                <a:cubicBezTo>
                  <a:pt x="3401143" y="1271991"/>
                  <a:pt x="3411558" y="1255397"/>
                  <a:pt x="3402244" y="1281071"/>
                </a:cubicBezTo>
                <a:cubicBezTo>
                  <a:pt x="3416627" y="1312459"/>
                  <a:pt x="3415183" y="1363554"/>
                  <a:pt x="3435533" y="1387530"/>
                </a:cubicBezTo>
                <a:cubicBezTo>
                  <a:pt x="3428168" y="1384876"/>
                  <a:pt x="3423452" y="1398828"/>
                  <a:pt x="3427595" y="1407995"/>
                </a:cubicBezTo>
                <a:cubicBezTo>
                  <a:pt x="3398778" y="1398886"/>
                  <a:pt x="3455260" y="1443485"/>
                  <a:pt x="3436580" y="1453051"/>
                </a:cubicBezTo>
                <a:cubicBezTo>
                  <a:pt x="3454427" y="1452263"/>
                  <a:pt x="3487273" y="1492392"/>
                  <a:pt x="3473886" y="1513215"/>
                </a:cubicBezTo>
                <a:cubicBezTo>
                  <a:pt x="3479337" y="1543203"/>
                  <a:pt x="3495403" y="1563620"/>
                  <a:pt x="3491486" y="1595707"/>
                </a:cubicBezTo>
                <a:cubicBezTo>
                  <a:pt x="3493932" y="1596530"/>
                  <a:pt x="3496028" y="1598008"/>
                  <a:pt x="3497869" y="1599939"/>
                </a:cubicBezTo>
                <a:lnTo>
                  <a:pt x="3502453" y="1606503"/>
                </a:lnTo>
                <a:lnTo>
                  <a:pt x="3502232" y="1607846"/>
                </a:lnTo>
                <a:cubicBezTo>
                  <a:pt x="3502503" y="1613048"/>
                  <a:pt x="3503673" y="1615641"/>
                  <a:pt x="3505239" y="1617081"/>
                </a:cubicBezTo>
                <a:cubicBezTo>
                  <a:pt x="3505979" y="1617395"/>
                  <a:pt x="3506719" y="1617710"/>
                  <a:pt x="3507459" y="1618024"/>
                </a:cubicBezTo>
                <a:lnTo>
                  <a:pt x="3510011" y="1624022"/>
                </a:lnTo>
                <a:lnTo>
                  <a:pt x="3516358" y="1634929"/>
                </a:lnTo>
                <a:lnTo>
                  <a:pt x="3516308" y="1637821"/>
                </a:lnTo>
                <a:lnTo>
                  <a:pt x="3523955" y="1655598"/>
                </a:lnTo>
                <a:lnTo>
                  <a:pt x="3523473" y="1656247"/>
                </a:lnTo>
                <a:cubicBezTo>
                  <a:pt x="3522567" y="1658107"/>
                  <a:pt x="3522227" y="1660249"/>
                  <a:pt x="3523061" y="1663024"/>
                </a:cubicBezTo>
                <a:cubicBezTo>
                  <a:pt x="3513175" y="1664689"/>
                  <a:pt x="3520280" y="1667013"/>
                  <a:pt x="3523616" y="1675054"/>
                </a:cubicBezTo>
                <a:cubicBezTo>
                  <a:pt x="3509006" y="1679436"/>
                  <a:pt x="3523682" y="1698702"/>
                  <a:pt x="3517630" y="1707801"/>
                </a:cubicBezTo>
                <a:cubicBezTo>
                  <a:pt x="3520410" y="1713612"/>
                  <a:pt x="3523083" y="1719836"/>
                  <a:pt x="3525537" y="1726380"/>
                </a:cubicBezTo>
                <a:lnTo>
                  <a:pt x="3529903" y="1779986"/>
                </a:lnTo>
                <a:lnTo>
                  <a:pt x="3521468" y="1836998"/>
                </a:lnTo>
                <a:cubicBezTo>
                  <a:pt x="3522502" y="1857808"/>
                  <a:pt x="3519191" y="1876110"/>
                  <a:pt x="3523412" y="1893497"/>
                </a:cubicBezTo>
                <a:cubicBezTo>
                  <a:pt x="3520411" y="1900876"/>
                  <a:pt x="3519436" y="1907708"/>
                  <a:pt x="3525004" y="1913894"/>
                </a:cubicBezTo>
                <a:cubicBezTo>
                  <a:pt x="3524490" y="1933413"/>
                  <a:pt x="3517414" y="1938604"/>
                  <a:pt x="3523928" y="1950514"/>
                </a:cubicBezTo>
                <a:cubicBezTo>
                  <a:pt x="3512685" y="1962215"/>
                  <a:pt x="3517275" y="1962555"/>
                  <a:pt x="3521008" y="1967449"/>
                </a:cubicBezTo>
                <a:lnTo>
                  <a:pt x="3521297" y="1968163"/>
                </a:lnTo>
                <a:lnTo>
                  <a:pt x="3519686" y="1969768"/>
                </a:lnTo>
                <a:lnTo>
                  <a:pt x="3519089" y="1972904"/>
                </a:lnTo>
                <a:lnTo>
                  <a:pt x="3520122" y="1981289"/>
                </a:lnTo>
                <a:lnTo>
                  <a:pt x="3520948" y="1984413"/>
                </a:lnTo>
                <a:cubicBezTo>
                  <a:pt x="3521356" y="1986575"/>
                  <a:pt x="3521416" y="1988026"/>
                  <a:pt x="3521226" y="1989046"/>
                </a:cubicBezTo>
                <a:lnTo>
                  <a:pt x="3521092" y="1989171"/>
                </a:lnTo>
                <a:lnTo>
                  <a:pt x="3521624" y="1993492"/>
                </a:lnTo>
                <a:cubicBezTo>
                  <a:pt x="3522844" y="2000762"/>
                  <a:pt x="3524332" y="2007819"/>
                  <a:pt x="3525996" y="2014518"/>
                </a:cubicBezTo>
                <a:cubicBezTo>
                  <a:pt x="3518529" y="2020777"/>
                  <a:pt x="3529333" y="2045218"/>
                  <a:pt x="3514412" y="2043465"/>
                </a:cubicBezTo>
                <a:cubicBezTo>
                  <a:pt x="3516219" y="2052531"/>
                  <a:pt x="3522688" y="2057653"/>
                  <a:pt x="3512822" y="2055222"/>
                </a:cubicBezTo>
                <a:cubicBezTo>
                  <a:pt x="3513140" y="2058224"/>
                  <a:pt x="3512432" y="2060136"/>
                  <a:pt x="3511227" y="2061550"/>
                </a:cubicBezTo>
                <a:lnTo>
                  <a:pt x="3510645" y="2061975"/>
                </a:lnTo>
                <a:lnTo>
                  <a:pt x="3514907" y="2082129"/>
                </a:lnTo>
                <a:lnTo>
                  <a:pt x="3514347" y="2084880"/>
                </a:lnTo>
                <a:lnTo>
                  <a:pt x="3518565" y="2097919"/>
                </a:lnTo>
                <a:lnTo>
                  <a:pt x="3519976" y="2104707"/>
                </a:lnTo>
                <a:lnTo>
                  <a:pt x="3521958" y="2106519"/>
                </a:lnTo>
                <a:cubicBezTo>
                  <a:pt x="3523219" y="2108534"/>
                  <a:pt x="3523895" y="2111498"/>
                  <a:pt x="3523237" y="2116590"/>
                </a:cubicBezTo>
                <a:lnTo>
                  <a:pt x="3522786" y="2117790"/>
                </a:lnTo>
                <a:lnTo>
                  <a:pt x="3526064" y="2125947"/>
                </a:lnTo>
                <a:cubicBezTo>
                  <a:pt x="3527505" y="2128548"/>
                  <a:pt x="3529274" y="2130818"/>
                  <a:pt x="3531495" y="2132603"/>
                </a:cubicBezTo>
                <a:cubicBezTo>
                  <a:pt x="3522034" y="2161762"/>
                  <a:pt x="3533978" y="2187874"/>
                  <a:pt x="3533955" y="2218836"/>
                </a:cubicBezTo>
                <a:cubicBezTo>
                  <a:pt x="3517312" y="2233337"/>
                  <a:pt x="3542024" y="2285180"/>
                  <a:pt x="3559442" y="2291697"/>
                </a:cubicBezTo>
                <a:cubicBezTo>
                  <a:pt x="3544608" y="2292866"/>
                  <a:pt x="3567228" y="2330146"/>
                  <a:pt x="3568373" y="2340076"/>
                </a:cubicBezTo>
                <a:cubicBezTo>
                  <a:pt x="3568755" y="2343387"/>
                  <a:pt x="3566751" y="2343658"/>
                  <a:pt x="3560178" y="2338540"/>
                </a:cubicBezTo>
                <a:cubicBezTo>
                  <a:pt x="3562571" y="2349015"/>
                  <a:pt x="3555536" y="2360463"/>
                  <a:pt x="3548875" y="2354921"/>
                </a:cubicBezTo>
                <a:cubicBezTo>
                  <a:pt x="3564342" y="2386191"/>
                  <a:pt x="3553912" y="2434573"/>
                  <a:pt x="3562290" y="2470516"/>
                </a:cubicBezTo>
                <a:cubicBezTo>
                  <a:pt x="3548732" y="2491328"/>
                  <a:pt x="3561750" y="2479665"/>
                  <a:pt x="3560263" y="2500409"/>
                </a:cubicBezTo>
                <a:cubicBezTo>
                  <a:pt x="3573531" y="2493872"/>
                  <a:pt x="3554177" y="2525877"/>
                  <a:pt x="3569616" y="2525972"/>
                </a:cubicBezTo>
                <a:cubicBezTo>
                  <a:pt x="3568857" y="2529744"/>
                  <a:pt x="3567635" y="2533395"/>
                  <a:pt x="3566291" y="2537057"/>
                </a:cubicBezTo>
                <a:lnTo>
                  <a:pt x="3565595" y="2538979"/>
                </a:lnTo>
                <a:lnTo>
                  <a:pt x="3565471" y="2546483"/>
                </a:lnTo>
                <a:lnTo>
                  <a:pt x="3562111" y="2548822"/>
                </a:lnTo>
                <a:lnTo>
                  <a:pt x="3559542" y="2560277"/>
                </a:lnTo>
                <a:cubicBezTo>
                  <a:pt x="3559093" y="2564534"/>
                  <a:pt x="3559212" y="2569074"/>
                  <a:pt x="3560240" y="2574030"/>
                </a:cubicBezTo>
                <a:cubicBezTo>
                  <a:pt x="3567097" y="2585933"/>
                  <a:pt x="3560828" y="2605604"/>
                  <a:pt x="3562359" y="2622912"/>
                </a:cubicBezTo>
                <a:lnTo>
                  <a:pt x="3564740" y="2630748"/>
                </a:lnTo>
                <a:lnTo>
                  <a:pt x="3563214" y="2656947"/>
                </a:lnTo>
                <a:cubicBezTo>
                  <a:pt x="3563065" y="2664385"/>
                  <a:pt x="3563222" y="2672085"/>
                  <a:pt x="3563949" y="2680153"/>
                </a:cubicBezTo>
                <a:lnTo>
                  <a:pt x="3566383" y="2695058"/>
                </a:lnTo>
                <a:lnTo>
                  <a:pt x="3565385" y="2699075"/>
                </a:lnTo>
                <a:cubicBezTo>
                  <a:pt x="3565951" y="2705917"/>
                  <a:pt x="3570892" y="2714690"/>
                  <a:pt x="3565525" y="2714239"/>
                </a:cubicBezTo>
                <a:lnTo>
                  <a:pt x="3567847" y="2721812"/>
                </a:lnTo>
                <a:lnTo>
                  <a:pt x="3564077" y="2729693"/>
                </a:lnTo>
                <a:cubicBezTo>
                  <a:pt x="3563144" y="2730592"/>
                  <a:pt x="3562134" y="2731288"/>
                  <a:pt x="3561085" y="2731758"/>
                </a:cubicBezTo>
                <a:lnTo>
                  <a:pt x="3563149" y="2742418"/>
                </a:lnTo>
                <a:lnTo>
                  <a:pt x="3560661" y="2751437"/>
                </a:lnTo>
                <a:lnTo>
                  <a:pt x="3563126" y="2758989"/>
                </a:lnTo>
                <a:lnTo>
                  <a:pt x="3562876" y="2762207"/>
                </a:lnTo>
                <a:lnTo>
                  <a:pt x="3561866" y="2770236"/>
                </a:lnTo>
                <a:cubicBezTo>
                  <a:pt x="3561066" y="2774372"/>
                  <a:pt x="3560080" y="2779005"/>
                  <a:pt x="3559378" y="2784138"/>
                </a:cubicBezTo>
                <a:lnTo>
                  <a:pt x="3559178" y="2788436"/>
                </a:lnTo>
                <a:lnTo>
                  <a:pt x="3554648" y="2798068"/>
                </a:lnTo>
                <a:cubicBezTo>
                  <a:pt x="3551209" y="2805087"/>
                  <a:pt x="3548936" y="2810580"/>
                  <a:pt x="3551400" y="2816345"/>
                </a:cubicBezTo>
                <a:cubicBezTo>
                  <a:pt x="3547036" y="2826742"/>
                  <a:pt x="3533490" y="2834711"/>
                  <a:pt x="3538128" y="2849028"/>
                </a:cubicBezTo>
                <a:cubicBezTo>
                  <a:pt x="3531517" y="2845031"/>
                  <a:pt x="3538369" y="2865256"/>
                  <a:pt x="3532013" y="2868126"/>
                </a:cubicBezTo>
                <a:cubicBezTo>
                  <a:pt x="3526842" y="2869601"/>
                  <a:pt x="3527715" y="2876080"/>
                  <a:pt x="3526094" y="2881167"/>
                </a:cubicBezTo>
                <a:cubicBezTo>
                  <a:pt x="3520961" y="2885059"/>
                  <a:pt x="3517628" y="2910333"/>
                  <a:pt x="3518939" y="2918966"/>
                </a:cubicBezTo>
                <a:cubicBezTo>
                  <a:pt x="3525789" y="2943088"/>
                  <a:pt x="3505468" y="2964225"/>
                  <a:pt x="3510391" y="2983548"/>
                </a:cubicBezTo>
                <a:cubicBezTo>
                  <a:pt x="3510204" y="2988707"/>
                  <a:pt x="3509257" y="2993036"/>
                  <a:pt x="3507840" y="2996827"/>
                </a:cubicBezTo>
                <a:lnTo>
                  <a:pt x="3502741" y="3006379"/>
                </a:lnTo>
                <a:lnTo>
                  <a:pt x="3499028" y="3006971"/>
                </a:lnTo>
                <a:lnTo>
                  <a:pt x="3497157" y="3013976"/>
                </a:lnTo>
                <a:lnTo>
                  <a:pt x="3496053" y="3015450"/>
                </a:lnTo>
                <a:cubicBezTo>
                  <a:pt x="3493931" y="3018255"/>
                  <a:pt x="3491925" y="3021106"/>
                  <a:pt x="3490329" y="3024292"/>
                </a:cubicBezTo>
                <a:cubicBezTo>
                  <a:pt x="3504872" y="3031782"/>
                  <a:pt x="3479143" y="3052632"/>
                  <a:pt x="3493186" y="3052840"/>
                </a:cubicBezTo>
                <a:cubicBezTo>
                  <a:pt x="3486942" y="3071654"/>
                  <a:pt x="3501947" y="3066916"/>
                  <a:pt x="3484298" y="3080007"/>
                </a:cubicBezTo>
                <a:cubicBezTo>
                  <a:pt x="3483814" y="3117860"/>
                  <a:pt x="3462683" y="3158406"/>
                  <a:pt x="3469977" y="3195253"/>
                </a:cubicBezTo>
                <a:cubicBezTo>
                  <a:pt x="3464984" y="3186842"/>
                  <a:pt x="3455676" y="3194249"/>
                  <a:pt x="3455490" y="3205255"/>
                </a:cubicBezTo>
                <a:cubicBezTo>
                  <a:pt x="3435461" y="3173385"/>
                  <a:pt x="3464274" y="3257718"/>
                  <a:pt x="3445250" y="3249703"/>
                </a:cubicBezTo>
                <a:cubicBezTo>
                  <a:pt x="3460163" y="3264187"/>
                  <a:pt x="3471377" y="3324835"/>
                  <a:pt x="3452291" y="3330508"/>
                </a:cubicBezTo>
                <a:cubicBezTo>
                  <a:pt x="3445043" y="3359645"/>
                  <a:pt x="3450218" y="3389952"/>
                  <a:pt x="3434486" y="3412864"/>
                </a:cubicBezTo>
                <a:cubicBezTo>
                  <a:pt x="3436166" y="3415609"/>
                  <a:pt x="3437306" y="3418595"/>
                  <a:pt x="3438058" y="3421734"/>
                </a:cubicBezTo>
                <a:lnTo>
                  <a:pt x="3439245" y="3430986"/>
                </a:lnTo>
                <a:lnTo>
                  <a:pt x="3438541" y="3431897"/>
                </a:lnTo>
                <a:cubicBezTo>
                  <a:pt x="3436732" y="3436375"/>
                  <a:pt x="3436677" y="3439488"/>
                  <a:pt x="3437396" y="3441992"/>
                </a:cubicBezTo>
                <a:lnTo>
                  <a:pt x="3438843" y="3444647"/>
                </a:lnTo>
                <a:lnTo>
                  <a:pt x="3438591" y="3451712"/>
                </a:lnTo>
                <a:lnTo>
                  <a:pt x="3439527" y="3466008"/>
                </a:lnTo>
                <a:lnTo>
                  <a:pt x="3438357" y="3468331"/>
                </a:lnTo>
                <a:lnTo>
                  <a:pt x="3437674" y="3489343"/>
                </a:lnTo>
                <a:cubicBezTo>
                  <a:pt x="3437459" y="3489383"/>
                  <a:pt x="3437241" y="3489424"/>
                  <a:pt x="3437026" y="3489465"/>
                </a:cubicBezTo>
                <a:cubicBezTo>
                  <a:pt x="3435558" y="3490219"/>
                  <a:pt x="3434444" y="3491679"/>
                  <a:pt x="3434044" y="3494659"/>
                </a:cubicBezTo>
                <a:cubicBezTo>
                  <a:pt x="3425302" y="3487640"/>
                  <a:pt x="3430211" y="3495561"/>
                  <a:pt x="3429800" y="3504965"/>
                </a:cubicBezTo>
                <a:cubicBezTo>
                  <a:pt x="3416132" y="3496161"/>
                  <a:pt x="3420620" y="3524348"/>
                  <a:pt x="3412115" y="3526661"/>
                </a:cubicBezTo>
                <a:cubicBezTo>
                  <a:pt x="3412121" y="3533765"/>
                  <a:pt x="3411879" y="3541120"/>
                  <a:pt x="3411331" y="3548549"/>
                </a:cubicBezTo>
                <a:lnTo>
                  <a:pt x="3410824" y="3552872"/>
                </a:lnTo>
                <a:cubicBezTo>
                  <a:pt x="3410773" y="3552889"/>
                  <a:pt x="3410721" y="3552908"/>
                  <a:pt x="3410671" y="3552926"/>
                </a:cubicBezTo>
                <a:cubicBezTo>
                  <a:pt x="3410254" y="3553793"/>
                  <a:pt x="3409971" y="3555188"/>
                  <a:pt x="3409849" y="3557419"/>
                </a:cubicBezTo>
                <a:lnTo>
                  <a:pt x="3409902" y="3560756"/>
                </a:lnTo>
                <a:lnTo>
                  <a:pt x="3408918" y="3569144"/>
                </a:lnTo>
                <a:lnTo>
                  <a:pt x="3407623" y="3571810"/>
                </a:lnTo>
                <a:lnTo>
                  <a:pt x="3405729" y="3572549"/>
                </a:lnTo>
                <a:lnTo>
                  <a:pt x="3405835" y="3573359"/>
                </a:lnTo>
                <a:cubicBezTo>
                  <a:pt x="3408214" y="3579757"/>
                  <a:pt x="3412465" y="3582275"/>
                  <a:pt x="3399129" y="3587902"/>
                </a:cubicBezTo>
                <a:cubicBezTo>
                  <a:pt x="3402495" y="3602236"/>
                  <a:pt x="3394605" y="3603730"/>
                  <a:pt x="3389566" y="3621859"/>
                </a:cubicBezTo>
                <a:cubicBezTo>
                  <a:pt x="3393374" y="3630350"/>
                  <a:pt x="3390863" y="3636316"/>
                  <a:pt x="3386307" y="3641820"/>
                </a:cubicBezTo>
                <a:cubicBezTo>
                  <a:pt x="3386232" y="3660214"/>
                  <a:pt x="3378837" y="3675854"/>
                  <a:pt x="3374956" y="3695940"/>
                </a:cubicBezTo>
                <a:cubicBezTo>
                  <a:pt x="3378387" y="3718839"/>
                  <a:pt x="3365817" y="3728358"/>
                  <a:pt x="3361718" y="3749831"/>
                </a:cubicBezTo>
                <a:cubicBezTo>
                  <a:pt x="3370064" y="3770267"/>
                  <a:pt x="3350403" y="3763879"/>
                  <a:pt x="3344768" y="3774338"/>
                </a:cubicBezTo>
                <a:lnTo>
                  <a:pt x="3343985" y="3777418"/>
                </a:lnTo>
                <a:lnTo>
                  <a:pt x="3344520" y="3785849"/>
                </a:lnTo>
                <a:lnTo>
                  <a:pt x="3345162" y="3789023"/>
                </a:lnTo>
                <a:cubicBezTo>
                  <a:pt x="3345441" y="3791209"/>
                  <a:pt x="3345415" y="3792659"/>
                  <a:pt x="3345164" y="3793659"/>
                </a:cubicBezTo>
                <a:lnTo>
                  <a:pt x="3345024" y="3793774"/>
                </a:lnTo>
                <a:lnTo>
                  <a:pt x="3345300" y="3798119"/>
                </a:lnTo>
                <a:cubicBezTo>
                  <a:pt x="3346087" y="3805456"/>
                  <a:pt x="3347157" y="3812596"/>
                  <a:pt x="3348424" y="3819398"/>
                </a:cubicBezTo>
                <a:cubicBezTo>
                  <a:pt x="3340590" y="3825065"/>
                  <a:pt x="3349940" y="3850234"/>
                  <a:pt x="3335133" y="3847354"/>
                </a:cubicBezTo>
                <a:cubicBezTo>
                  <a:pt x="3336403" y="3856524"/>
                  <a:pt x="3342565" y="3862118"/>
                  <a:pt x="3332848" y="3858945"/>
                </a:cubicBezTo>
                <a:cubicBezTo>
                  <a:pt x="3332988" y="3861961"/>
                  <a:pt x="3332168" y="3863811"/>
                  <a:pt x="3330878" y="3865128"/>
                </a:cubicBezTo>
                <a:lnTo>
                  <a:pt x="3330273" y="3865510"/>
                </a:lnTo>
                <a:lnTo>
                  <a:pt x="3333337" y="3885908"/>
                </a:lnTo>
                <a:lnTo>
                  <a:pt x="3332616" y="3888608"/>
                </a:lnTo>
                <a:lnTo>
                  <a:pt x="3336057" y="3901916"/>
                </a:lnTo>
                <a:lnTo>
                  <a:pt x="3337066" y="3908785"/>
                </a:lnTo>
                <a:lnTo>
                  <a:pt x="3338940" y="3910739"/>
                </a:lnTo>
                <a:cubicBezTo>
                  <a:pt x="3340082" y="3912843"/>
                  <a:pt x="3340580" y="3915849"/>
                  <a:pt x="3339621" y="3920873"/>
                </a:cubicBezTo>
                <a:lnTo>
                  <a:pt x="3339102" y="3922032"/>
                </a:lnTo>
                <a:lnTo>
                  <a:pt x="3341891" y="3930408"/>
                </a:lnTo>
                <a:cubicBezTo>
                  <a:pt x="3343178" y="3933107"/>
                  <a:pt x="3344812" y="3935503"/>
                  <a:pt x="3346927" y="3937451"/>
                </a:cubicBezTo>
                <a:cubicBezTo>
                  <a:pt x="3335745" y="3965779"/>
                  <a:pt x="3346136" y="3992699"/>
                  <a:pt x="3344279" y="4023542"/>
                </a:cubicBezTo>
                <a:cubicBezTo>
                  <a:pt x="3347024" y="4058096"/>
                  <a:pt x="3350783" y="4081986"/>
                  <a:pt x="3351926" y="4104769"/>
                </a:cubicBezTo>
                <a:cubicBezTo>
                  <a:pt x="3353695" y="4115384"/>
                  <a:pt x="3359144" y="4193344"/>
                  <a:pt x="3352816" y="4187317"/>
                </a:cubicBezTo>
                <a:cubicBezTo>
                  <a:pt x="3366419" y="4219638"/>
                  <a:pt x="3351446" y="4239971"/>
                  <a:pt x="3357691" y="4276413"/>
                </a:cubicBezTo>
                <a:cubicBezTo>
                  <a:pt x="3342910" y="4296116"/>
                  <a:pt x="3356610" y="4285488"/>
                  <a:pt x="3353895" y="4306037"/>
                </a:cubicBezTo>
                <a:cubicBezTo>
                  <a:pt x="3367541" y="4300534"/>
                  <a:pt x="3346306" y="4330948"/>
                  <a:pt x="3361728" y="4332215"/>
                </a:cubicBezTo>
                <a:cubicBezTo>
                  <a:pt x="3360746" y="4335915"/>
                  <a:pt x="3359307" y="4339458"/>
                  <a:pt x="3357748" y="4343006"/>
                </a:cubicBezTo>
                <a:lnTo>
                  <a:pt x="3356941" y="4344866"/>
                </a:lnTo>
                <a:lnTo>
                  <a:pt x="3356370" y="4352332"/>
                </a:lnTo>
                <a:lnTo>
                  <a:pt x="3352876" y="4354407"/>
                </a:lnTo>
                <a:lnTo>
                  <a:pt x="3352683" y="4444689"/>
                </a:lnTo>
                <a:cubicBezTo>
                  <a:pt x="3355485" y="4452425"/>
                  <a:pt x="3356736" y="4477980"/>
                  <a:pt x="3352455" y="4483791"/>
                </a:cubicBezTo>
                <a:cubicBezTo>
                  <a:pt x="3351784" y="4489320"/>
                  <a:pt x="3353780" y="4495171"/>
                  <a:pt x="3349030" y="4498683"/>
                </a:cubicBezTo>
                <a:cubicBezTo>
                  <a:pt x="3346858" y="4510741"/>
                  <a:pt x="3341860" y="4538358"/>
                  <a:pt x="3339427" y="4556140"/>
                </a:cubicBezTo>
                <a:cubicBezTo>
                  <a:pt x="3342836" y="4560659"/>
                  <a:pt x="3341611" y="4566842"/>
                  <a:pt x="3339521" y="4574959"/>
                </a:cubicBezTo>
                <a:lnTo>
                  <a:pt x="3338246" y="4582576"/>
                </a:lnTo>
                <a:lnTo>
                  <a:pt x="3348539" y="4605460"/>
                </a:lnTo>
                <a:lnTo>
                  <a:pt x="3345760" y="4678575"/>
                </a:lnTo>
                <a:lnTo>
                  <a:pt x="3356250" y="4713574"/>
                </a:lnTo>
                <a:cubicBezTo>
                  <a:pt x="3358600" y="4727943"/>
                  <a:pt x="3359577" y="4741820"/>
                  <a:pt x="3361380" y="4755215"/>
                </a:cubicBezTo>
                <a:cubicBezTo>
                  <a:pt x="3363928" y="4785596"/>
                  <a:pt x="3347531" y="4766123"/>
                  <a:pt x="3361636" y="4803525"/>
                </a:cubicBezTo>
                <a:cubicBezTo>
                  <a:pt x="3356254" y="4807867"/>
                  <a:pt x="3356117" y="4812705"/>
                  <a:pt x="3358957" y="4820729"/>
                </a:cubicBezTo>
                <a:cubicBezTo>
                  <a:pt x="3359783" y="4835507"/>
                  <a:pt x="3345952" y="4834947"/>
                  <a:pt x="3354635" y="4849546"/>
                </a:cubicBezTo>
                <a:cubicBezTo>
                  <a:pt x="3350894" y="4848362"/>
                  <a:pt x="3350351" y="4855411"/>
                  <a:pt x="3349759" y="4861941"/>
                </a:cubicBezTo>
                <a:lnTo>
                  <a:pt x="3347368" y="4866228"/>
                </a:lnTo>
                <a:lnTo>
                  <a:pt x="3358408" y="4889535"/>
                </a:lnTo>
                <a:cubicBezTo>
                  <a:pt x="3373705" y="4931282"/>
                  <a:pt x="3382233" y="4982216"/>
                  <a:pt x="3393319" y="5017998"/>
                </a:cubicBezTo>
                <a:cubicBezTo>
                  <a:pt x="3368256" y="5040241"/>
                  <a:pt x="3392200" y="5029364"/>
                  <a:pt x="3389184" y="5055049"/>
                </a:cubicBezTo>
                <a:cubicBezTo>
                  <a:pt x="3413510" y="5050695"/>
                  <a:pt x="3377700" y="5085342"/>
                  <a:pt x="3405892" y="5089973"/>
                </a:cubicBezTo>
                <a:cubicBezTo>
                  <a:pt x="3404451" y="5094499"/>
                  <a:pt x="3402165" y="5098741"/>
                  <a:pt x="3399662" y="5102960"/>
                </a:cubicBezTo>
                <a:lnTo>
                  <a:pt x="3398363" y="5105176"/>
                </a:lnTo>
                <a:lnTo>
                  <a:pt x="3398026" y="5114590"/>
                </a:lnTo>
                <a:lnTo>
                  <a:pt x="3391859" y="5116550"/>
                </a:lnTo>
                <a:lnTo>
                  <a:pt x="3386999" y="5130226"/>
                </a:lnTo>
                <a:cubicBezTo>
                  <a:pt x="3386119" y="5135455"/>
                  <a:pt x="3386267" y="5141205"/>
                  <a:pt x="3388073" y="5147747"/>
                </a:cubicBezTo>
                <a:cubicBezTo>
                  <a:pt x="3400425" y="5164741"/>
                  <a:pt x="3388688" y="5187675"/>
                  <a:pt x="3391234" y="5209919"/>
                </a:cubicBezTo>
                <a:lnTo>
                  <a:pt x="3395469" y="5220481"/>
                </a:lnTo>
                <a:lnTo>
                  <a:pt x="3392518" y="5250830"/>
                </a:lnTo>
                <a:lnTo>
                  <a:pt x="3393800" y="5252877"/>
                </a:lnTo>
                <a:cubicBezTo>
                  <a:pt x="3393941" y="5258188"/>
                  <a:pt x="3392357" y="5268832"/>
                  <a:pt x="3393361" y="5282697"/>
                </a:cubicBezTo>
                <a:lnTo>
                  <a:pt x="3399825" y="5336059"/>
                </a:lnTo>
                <a:lnTo>
                  <a:pt x="3392824" y="5344884"/>
                </a:lnTo>
                <a:lnTo>
                  <a:pt x="3389277" y="5345998"/>
                </a:lnTo>
                <a:lnTo>
                  <a:pt x="3390946" y="5360636"/>
                </a:lnTo>
                <a:lnTo>
                  <a:pt x="3386366" y="5371486"/>
                </a:lnTo>
                <a:lnTo>
                  <a:pt x="3390662" y="5381496"/>
                </a:lnTo>
                <a:lnTo>
                  <a:pt x="3388199" y="5395290"/>
                </a:lnTo>
                <a:cubicBezTo>
                  <a:pt x="3386677" y="5400263"/>
                  <a:pt x="3384810" y="5405812"/>
                  <a:pt x="3383455" y="5412069"/>
                </a:cubicBezTo>
                <a:lnTo>
                  <a:pt x="3376345" y="5426008"/>
                </a:lnTo>
                <a:lnTo>
                  <a:pt x="3374012" y="5448470"/>
                </a:lnTo>
                <a:cubicBezTo>
                  <a:pt x="3372358" y="5465848"/>
                  <a:pt x="3370199" y="5482458"/>
                  <a:pt x="3365299" y="5498771"/>
                </a:cubicBezTo>
                <a:cubicBezTo>
                  <a:pt x="3368242" y="5512292"/>
                  <a:pt x="3368289" y="5524931"/>
                  <a:pt x="3358774" y="5536815"/>
                </a:cubicBezTo>
                <a:cubicBezTo>
                  <a:pt x="3355554" y="5573082"/>
                  <a:pt x="3364982" y="5582256"/>
                  <a:pt x="3352897" y="5604851"/>
                </a:cubicBezTo>
                <a:cubicBezTo>
                  <a:pt x="3357655" y="5611851"/>
                  <a:pt x="3360065" y="5616619"/>
                  <a:pt x="3360918" y="5620215"/>
                </a:cubicBezTo>
                <a:cubicBezTo>
                  <a:pt x="3363482" y="5631010"/>
                  <a:pt x="3352061" y="5631235"/>
                  <a:pt x="3348145" y="5649365"/>
                </a:cubicBezTo>
                <a:cubicBezTo>
                  <a:pt x="3342329" y="5668683"/>
                  <a:pt x="3336842" y="5635583"/>
                  <a:pt x="3334135" y="5654076"/>
                </a:cubicBezTo>
                <a:cubicBezTo>
                  <a:pt x="3338089" y="5673079"/>
                  <a:pt x="3320876" y="5674673"/>
                  <a:pt x="3326011" y="5694285"/>
                </a:cubicBezTo>
                <a:cubicBezTo>
                  <a:pt x="3339441" y="5687377"/>
                  <a:pt x="3320185" y="5735320"/>
                  <a:pt x="3331448" y="5735077"/>
                </a:cubicBezTo>
                <a:cubicBezTo>
                  <a:pt x="3313758" y="5754960"/>
                  <a:pt x="3333086" y="5760823"/>
                  <a:pt x="3326180" y="5784860"/>
                </a:cubicBezTo>
                <a:cubicBezTo>
                  <a:pt x="3319129" y="5796737"/>
                  <a:pt x="3317432" y="5804806"/>
                  <a:pt x="3323175" y="5814629"/>
                </a:cubicBezTo>
                <a:cubicBezTo>
                  <a:pt x="3289103" y="5869565"/>
                  <a:pt x="3319352" y="5845410"/>
                  <a:pt x="3303983" y="5894405"/>
                </a:cubicBezTo>
                <a:lnTo>
                  <a:pt x="3302615" y="5898375"/>
                </a:lnTo>
                <a:lnTo>
                  <a:pt x="3305988" y="5914019"/>
                </a:lnTo>
                <a:cubicBezTo>
                  <a:pt x="3306566" y="5914416"/>
                  <a:pt x="3307142" y="5914813"/>
                  <a:pt x="3307720" y="5915209"/>
                </a:cubicBezTo>
                <a:lnTo>
                  <a:pt x="3288942" y="5962966"/>
                </a:lnTo>
                <a:lnTo>
                  <a:pt x="3289995" y="5969791"/>
                </a:lnTo>
                <a:lnTo>
                  <a:pt x="3273219" y="6000303"/>
                </a:lnTo>
                <a:lnTo>
                  <a:pt x="3266971" y="6016394"/>
                </a:lnTo>
                <a:lnTo>
                  <a:pt x="3258268" y="6034498"/>
                </a:lnTo>
                <a:lnTo>
                  <a:pt x="3262376" y="6046147"/>
                </a:lnTo>
                <a:cubicBezTo>
                  <a:pt x="3269023" y="6073717"/>
                  <a:pt x="3250846" y="6118951"/>
                  <a:pt x="3274161" y="6127097"/>
                </a:cubicBezTo>
                <a:cubicBezTo>
                  <a:pt x="3261055" y="6140796"/>
                  <a:pt x="3284255" y="6151240"/>
                  <a:pt x="3287116" y="6165061"/>
                </a:cubicBezTo>
                <a:cubicBezTo>
                  <a:pt x="3278972" y="6176795"/>
                  <a:pt x="3286959" y="6181809"/>
                  <a:pt x="3289289" y="6191816"/>
                </a:cubicBezTo>
                <a:cubicBezTo>
                  <a:pt x="3284123" y="6196765"/>
                  <a:pt x="3284941" y="6205311"/>
                  <a:pt x="3291517" y="6207797"/>
                </a:cubicBezTo>
                <a:cubicBezTo>
                  <a:pt x="3306003" y="6202672"/>
                  <a:pt x="3300501" y="6232914"/>
                  <a:pt x="3310808" y="6234442"/>
                </a:cubicBezTo>
                <a:cubicBezTo>
                  <a:pt x="3314005" y="6251566"/>
                  <a:pt x="3305763" y="6327405"/>
                  <a:pt x="3322832" y="6339012"/>
                </a:cubicBezTo>
                <a:cubicBezTo>
                  <a:pt x="3332735" y="6373401"/>
                  <a:pt x="3309981" y="6425589"/>
                  <a:pt x="3311360" y="6440393"/>
                </a:cubicBezTo>
                <a:cubicBezTo>
                  <a:pt x="3282540" y="6457108"/>
                  <a:pt x="3365374" y="6523495"/>
                  <a:pt x="3370963" y="6586374"/>
                </a:cubicBezTo>
                <a:cubicBezTo>
                  <a:pt x="3368621" y="6595055"/>
                  <a:pt x="3368943" y="6599590"/>
                  <a:pt x="3375863" y="6601412"/>
                </a:cubicBezTo>
                <a:cubicBezTo>
                  <a:pt x="3380798" y="6617525"/>
                  <a:pt x="3389212" y="6649404"/>
                  <a:pt x="3400578" y="6683057"/>
                </a:cubicBezTo>
                <a:cubicBezTo>
                  <a:pt x="3408645" y="6705148"/>
                  <a:pt x="3410628" y="6805370"/>
                  <a:pt x="3417831" y="6852700"/>
                </a:cubicBezTo>
                <a:lnTo>
                  <a:pt x="3418926" y="6858000"/>
                </a:lnTo>
                <a:lnTo>
                  <a:pt x="0" y="6858000"/>
                </a:lnTo>
                <a:close/>
              </a:path>
            </a:pathLst>
          </a:custGeom>
        </p:spPr>
      </p:pic>
    </p:spTree>
    <p:extLst>
      <p:ext uri="{BB962C8B-B14F-4D97-AF65-F5344CB8AC3E}">
        <p14:creationId xmlns:p14="http://schemas.microsoft.com/office/powerpoint/2010/main" val="292010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raight Connector 6">
            <a:extLst>
              <a:ext uri="{FF2B5EF4-FFF2-40B4-BE49-F238E27FC236}">
                <a16:creationId xmlns:a16="http://schemas.microsoft.com/office/drawing/2014/main" id="{3DAD8EBC-7F57-AC5D-46C4-59513BE690A4}"/>
              </a:ext>
            </a:extLst>
          </p:cNvPr>
          <p:cNvSpPr/>
          <p:nvPr/>
        </p:nvSpPr>
        <p:spPr>
          <a:xfrm>
            <a:off x="174320" y="3560916"/>
            <a:ext cx="11825614"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8" name="Teardrop 7">
            <a:extLst>
              <a:ext uri="{FF2B5EF4-FFF2-40B4-BE49-F238E27FC236}">
                <a16:creationId xmlns:a16="http://schemas.microsoft.com/office/drawing/2014/main" id="{D3239C16-8A35-A68D-E60F-1C6F8F0FA21F}"/>
              </a:ext>
            </a:extLst>
          </p:cNvPr>
          <p:cNvSpPr/>
          <p:nvPr/>
        </p:nvSpPr>
        <p:spPr>
          <a:xfrm rot="8100000">
            <a:off x="270692" y="624329"/>
            <a:ext cx="454785" cy="561255"/>
          </a:xfrm>
          <a:prstGeom prst="teardrop">
            <a:avLst>
              <a:gd name="adj" fmla="val 11500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Oval 8">
            <a:extLst>
              <a:ext uri="{FF2B5EF4-FFF2-40B4-BE49-F238E27FC236}">
                <a16:creationId xmlns:a16="http://schemas.microsoft.com/office/drawing/2014/main" id="{E25B0FC3-3250-B9E1-C0D8-29A702F3C95A}"/>
              </a:ext>
            </a:extLst>
          </p:cNvPr>
          <p:cNvSpPr/>
          <p:nvPr/>
        </p:nvSpPr>
        <p:spPr>
          <a:xfrm>
            <a:off x="321215" y="686679"/>
            <a:ext cx="353739" cy="436554"/>
          </a:xfrm>
          <a:prstGeom prst="ellipse">
            <a:avLst/>
          </a:prstGeom>
          <a:solidFill>
            <a:schemeClr val="lt1">
              <a:alpha val="90000"/>
              <a:hueOff val="0"/>
              <a:satOff val="0"/>
              <a:lumOff val="0"/>
              <a:alphaOff val="0"/>
            </a:scheme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11" name="Freeform: Shape 10">
            <a:extLst>
              <a:ext uri="{FF2B5EF4-FFF2-40B4-BE49-F238E27FC236}">
                <a16:creationId xmlns:a16="http://schemas.microsoft.com/office/drawing/2014/main" id="{C8BBA186-6D9A-0EB4-8B84-D73F3056AF76}"/>
              </a:ext>
            </a:extLst>
          </p:cNvPr>
          <p:cNvSpPr/>
          <p:nvPr/>
        </p:nvSpPr>
        <p:spPr>
          <a:xfrm>
            <a:off x="819666" y="1301824"/>
            <a:ext cx="3281252" cy="2259092"/>
          </a:xfrm>
          <a:custGeom>
            <a:avLst/>
            <a:gdLst>
              <a:gd name="connsiteX0" fmla="*/ 0 w 3239545"/>
              <a:gd name="connsiteY0" fmla="*/ 0 h 1807273"/>
              <a:gd name="connsiteX1" fmla="*/ 3239545 w 3239545"/>
              <a:gd name="connsiteY1" fmla="*/ 0 h 1807273"/>
              <a:gd name="connsiteX2" fmla="*/ 3239545 w 3239545"/>
              <a:gd name="connsiteY2" fmla="*/ 1807273 h 1807273"/>
              <a:gd name="connsiteX3" fmla="*/ 0 w 3239545"/>
              <a:gd name="connsiteY3" fmla="*/ 1807273 h 1807273"/>
              <a:gd name="connsiteX4" fmla="*/ 0 w 3239545"/>
              <a:gd name="connsiteY4" fmla="*/ 0 h 1807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545" h="1807273">
                <a:moveTo>
                  <a:pt x="0" y="0"/>
                </a:moveTo>
                <a:lnTo>
                  <a:pt x="3239545" y="0"/>
                </a:lnTo>
                <a:lnTo>
                  <a:pt x="3239545" y="1807273"/>
                </a:lnTo>
                <a:lnTo>
                  <a:pt x="0" y="18072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95250" rIns="95250" bIns="142875" numCol="1" spcCol="1270" anchor="t"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Intel Pentium 4</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Architecture: 32-bit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 1.3 GHz - 3.8 GHz</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Notes: Used Net Burst architecture technology and offered high performance in multitasking applications.</a:t>
            </a:r>
          </a:p>
        </p:txBody>
      </p:sp>
      <p:sp>
        <p:nvSpPr>
          <p:cNvPr id="13" name="Freeform: Shape 12">
            <a:extLst>
              <a:ext uri="{FF2B5EF4-FFF2-40B4-BE49-F238E27FC236}">
                <a16:creationId xmlns:a16="http://schemas.microsoft.com/office/drawing/2014/main" id="{435EBBF4-2FFD-470C-3FE2-310917DF050D}"/>
              </a:ext>
            </a:extLst>
          </p:cNvPr>
          <p:cNvSpPr/>
          <p:nvPr/>
        </p:nvSpPr>
        <p:spPr>
          <a:xfrm>
            <a:off x="819666" y="508089"/>
            <a:ext cx="3281252" cy="793734"/>
          </a:xfrm>
          <a:custGeom>
            <a:avLst/>
            <a:gdLst>
              <a:gd name="connsiteX0" fmla="*/ 0 w 3239545"/>
              <a:gd name="connsiteY0" fmla="*/ 0 h 634987"/>
              <a:gd name="connsiteX1" fmla="*/ 3239545 w 3239545"/>
              <a:gd name="connsiteY1" fmla="*/ 0 h 634987"/>
              <a:gd name="connsiteX2" fmla="*/ 3239545 w 3239545"/>
              <a:gd name="connsiteY2" fmla="*/ 634987 h 634987"/>
              <a:gd name="connsiteX3" fmla="*/ 0 w 3239545"/>
              <a:gd name="connsiteY3" fmla="*/ 634987 h 634987"/>
              <a:gd name="connsiteX4" fmla="*/ 0 w 3239545"/>
              <a:gd name="connsiteY4" fmla="*/ 0 h 634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545" h="634987">
                <a:moveTo>
                  <a:pt x="0" y="0"/>
                </a:moveTo>
                <a:lnTo>
                  <a:pt x="3239545" y="0"/>
                </a:lnTo>
                <a:lnTo>
                  <a:pt x="3239545" y="634987"/>
                </a:lnTo>
                <a:lnTo>
                  <a:pt x="0" y="6349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27000" bIns="0" numCol="1" spcCol="1270" anchor="ctr"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2000</a:t>
            </a:r>
          </a:p>
        </p:txBody>
      </p:sp>
      <p:sp>
        <p:nvSpPr>
          <p:cNvPr id="14" name="Straight Connector 13">
            <a:extLst>
              <a:ext uri="{FF2B5EF4-FFF2-40B4-BE49-F238E27FC236}">
                <a16:creationId xmlns:a16="http://schemas.microsoft.com/office/drawing/2014/main" id="{6C509AE5-7C29-209D-6F04-D24322159AA0}"/>
              </a:ext>
            </a:extLst>
          </p:cNvPr>
          <p:cNvSpPr/>
          <p:nvPr/>
        </p:nvSpPr>
        <p:spPr>
          <a:xfrm>
            <a:off x="498084" y="1301824"/>
            <a:ext cx="0" cy="2259092"/>
          </a:xfrm>
          <a:prstGeom prst="line">
            <a:avLst/>
          </a:prstGeom>
          <a:noFill/>
          <a:ln w="12700" cap="flat" cmpd="sng" algn="ctr">
            <a:solidFill>
              <a:schemeClr val="accent2">
                <a:hueOff val="0"/>
                <a:satOff val="0"/>
                <a:lumOff val="0"/>
                <a:alphaOff val="0"/>
              </a:schemeClr>
            </a:solidFill>
            <a:prstDash val="dash"/>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15" name="Oval 14">
            <a:extLst>
              <a:ext uri="{FF2B5EF4-FFF2-40B4-BE49-F238E27FC236}">
                <a16:creationId xmlns:a16="http://schemas.microsoft.com/office/drawing/2014/main" id="{9CD2D6FA-F59A-A1F5-0FC5-48991551F0EE}"/>
              </a:ext>
            </a:extLst>
          </p:cNvPr>
          <p:cNvSpPr/>
          <p:nvPr/>
        </p:nvSpPr>
        <p:spPr>
          <a:xfrm>
            <a:off x="438634" y="3489480"/>
            <a:ext cx="115769" cy="142871"/>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Teardrop 15">
            <a:extLst>
              <a:ext uri="{FF2B5EF4-FFF2-40B4-BE49-F238E27FC236}">
                <a16:creationId xmlns:a16="http://schemas.microsoft.com/office/drawing/2014/main" id="{E869872B-F224-A550-4B46-8E1ECDACB04C}"/>
              </a:ext>
            </a:extLst>
          </p:cNvPr>
          <p:cNvSpPr/>
          <p:nvPr/>
        </p:nvSpPr>
        <p:spPr>
          <a:xfrm rot="18900000">
            <a:off x="2237675" y="5936248"/>
            <a:ext cx="454785" cy="561255"/>
          </a:xfrm>
          <a:prstGeom prst="teardrop">
            <a:avLst>
              <a:gd name="adj" fmla="val 11500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Oval 16">
            <a:extLst>
              <a:ext uri="{FF2B5EF4-FFF2-40B4-BE49-F238E27FC236}">
                <a16:creationId xmlns:a16="http://schemas.microsoft.com/office/drawing/2014/main" id="{5B7B5642-11B9-3067-7D6E-E97ABFA6992C}"/>
              </a:ext>
            </a:extLst>
          </p:cNvPr>
          <p:cNvSpPr/>
          <p:nvPr/>
        </p:nvSpPr>
        <p:spPr>
          <a:xfrm>
            <a:off x="2288197" y="5998599"/>
            <a:ext cx="353739" cy="436554"/>
          </a:xfrm>
          <a:prstGeom prst="ellipse">
            <a:avLst/>
          </a:prstGeom>
          <a:solidFill>
            <a:schemeClr val="lt1">
              <a:alpha val="90000"/>
              <a:hueOff val="0"/>
              <a:satOff val="0"/>
              <a:lumOff val="0"/>
              <a:alphaOff val="0"/>
            </a:scheme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DB4BD3DE-F866-334A-9848-A3FF9DD8775E}"/>
              </a:ext>
            </a:extLst>
          </p:cNvPr>
          <p:cNvSpPr/>
          <p:nvPr/>
        </p:nvSpPr>
        <p:spPr>
          <a:xfrm>
            <a:off x="2786649" y="3560916"/>
            <a:ext cx="3281252" cy="2259092"/>
          </a:xfrm>
          <a:custGeom>
            <a:avLst/>
            <a:gdLst>
              <a:gd name="connsiteX0" fmla="*/ 0 w 3239545"/>
              <a:gd name="connsiteY0" fmla="*/ 0 h 1807273"/>
              <a:gd name="connsiteX1" fmla="*/ 3239545 w 3239545"/>
              <a:gd name="connsiteY1" fmla="*/ 0 h 1807273"/>
              <a:gd name="connsiteX2" fmla="*/ 3239545 w 3239545"/>
              <a:gd name="connsiteY2" fmla="*/ 1807273 h 1807273"/>
              <a:gd name="connsiteX3" fmla="*/ 0 w 3239545"/>
              <a:gd name="connsiteY3" fmla="*/ 1807273 h 1807273"/>
              <a:gd name="connsiteX4" fmla="*/ 0 w 3239545"/>
              <a:gd name="connsiteY4" fmla="*/ 0 h 1807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545" h="1807273">
                <a:moveTo>
                  <a:pt x="0" y="0"/>
                </a:moveTo>
                <a:lnTo>
                  <a:pt x="3239545" y="0"/>
                </a:lnTo>
                <a:lnTo>
                  <a:pt x="3239545" y="1807273"/>
                </a:lnTo>
                <a:lnTo>
                  <a:pt x="0" y="18072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42875" rIns="0" bIns="95250" numCol="1" spcCol="1270" anchor="b"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Intel Pentium D</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Architecture: 64-bit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Clock Speed: 2.66 GHz - 3.73 GHz</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Notes: Intel's first dual-core processor, which increased processing performance in heavy applications.</a:t>
            </a:r>
          </a:p>
        </p:txBody>
      </p:sp>
      <p:sp>
        <p:nvSpPr>
          <p:cNvPr id="19" name="Freeform: Shape 18">
            <a:extLst>
              <a:ext uri="{FF2B5EF4-FFF2-40B4-BE49-F238E27FC236}">
                <a16:creationId xmlns:a16="http://schemas.microsoft.com/office/drawing/2014/main" id="{B4F91023-1532-221B-8FD1-1A885B33FCB2}"/>
              </a:ext>
            </a:extLst>
          </p:cNvPr>
          <p:cNvSpPr/>
          <p:nvPr/>
        </p:nvSpPr>
        <p:spPr>
          <a:xfrm>
            <a:off x="2786649" y="5820008"/>
            <a:ext cx="3281252" cy="793734"/>
          </a:xfrm>
          <a:custGeom>
            <a:avLst/>
            <a:gdLst>
              <a:gd name="connsiteX0" fmla="*/ 0 w 3239545"/>
              <a:gd name="connsiteY0" fmla="*/ 0 h 634987"/>
              <a:gd name="connsiteX1" fmla="*/ 3239545 w 3239545"/>
              <a:gd name="connsiteY1" fmla="*/ 0 h 634987"/>
              <a:gd name="connsiteX2" fmla="*/ 3239545 w 3239545"/>
              <a:gd name="connsiteY2" fmla="*/ 634987 h 634987"/>
              <a:gd name="connsiteX3" fmla="*/ 0 w 3239545"/>
              <a:gd name="connsiteY3" fmla="*/ 634987 h 634987"/>
              <a:gd name="connsiteX4" fmla="*/ 0 w 3239545"/>
              <a:gd name="connsiteY4" fmla="*/ 0 h 634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545" h="634987">
                <a:moveTo>
                  <a:pt x="0" y="0"/>
                </a:moveTo>
                <a:lnTo>
                  <a:pt x="3239545" y="0"/>
                </a:lnTo>
                <a:lnTo>
                  <a:pt x="3239545" y="634987"/>
                </a:lnTo>
                <a:lnTo>
                  <a:pt x="0" y="6349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27000" bIns="0" numCol="1" spcCol="1270" anchor="ctr"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2005</a:t>
            </a:r>
          </a:p>
        </p:txBody>
      </p:sp>
      <p:sp>
        <p:nvSpPr>
          <p:cNvPr id="20" name="Straight Connector 19">
            <a:extLst>
              <a:ext uri="{FF2B5EF4-FFF2-40B4-BE49-F238E27FC236}">
                <a16:creationId xmlns:a16="http://schemas.microsoft.com/office/drawing/2014/main" id="{BA77A8B6-69B2-90B3-4DB0-9C27EBB538BA}"/>
              </a:ext>
            </a:extLst>
          </p:cNvPr>
          <p:cNvSpPr/>
          <p:nvPr/>
        </p:nvSpPr>
        <p:spPr>
          <a:xfrm>
            <a:off x="2465067" y="3560916"/>
            <a:ext cx="0" cy="2259092"/>
          </a:xfrm>
          <a:prstGeom prst="line">
            <a:avLst/>
          </a:prstGeom>
          <a:noFill/>
          <a:ln w="12700" cap="flat" cmpd="sng" algn="ctr">
            <a:solidFill>
              <a:schemeClr val="accent3">
                <a:hueOff val="0"/>
                <a:satOff val="0"/>
                <a:lumOff val="0"/>
                <a:alphaOff val="0"/>
              </a:schemeClr>
            </a:solidFill>
            <a:prstDash val="dash"/>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21" name="Oval 20">
            <a:extLst>
              <a:ext uri="{FF2B5EF4-FFF2-40B4-BE49-F238E27FC236}">
                <a16:creationId xmlns:a16="http://schemas.microsoft.com/office/drawing/2014/main" id="{97A8CA45-C21C-A86E-32D5-AD4DCCA2ABDD}"/>
              </a:ext>
            </a:extLst>
          </p:cNvPr>
          <p:cNvSpPr/>
          <p:nvPr/>
        </p:nvSpPr>
        <p:spPr>
          <a:xfrm>
            <a:off x="2405617" y="3489480"/>
            <a:ext cx="115769" cy="142871"/>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Teardrop 21">
            <a:extLst>
              <a:ext uri="{FF2B5EF4-FFF2-40B4-BE49-F238E27FC236}">
                <a16:creationId xmlns:a16="http://schemas.microsoft.com/office/drawing/2014/main" id="{667F4CC4-0123-8453-5EB7-7D6F7A1290EB}"/>
              </a:ext>
            </a:extLst>
          </p:cNvPr>
          <p:cNvSpPr/>
          <p:nvPr/>
        </p:nvSpPr>
        <p:spPr>
          <a:xfrm rot="8100000">
            <a:off x="4204658" y="624329"/>
            <a:ext cx="454785" cy="561255"/>
          </a:xfrm>
          <a:prstGeom prst="teardrop">
            <a:avLst>
              <a:gd name="adj" fmla="val 11500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288CE3D9-013A-A309-7DD3-6E289F0E399B}"/>
              </a:ext>
            </a:extLst>
          </p:cNvPr>
          <p:cNvSpPr/>
          <p:nvPr/>
        </p:nvSpPr>
        <p:spPr>
          <a:xfrm>
            <a:off x="4255180" y="686679"/>
            <a:ext cx="353739" cy="436554"/>
          </a:xfrm>
          <a:prstGeom prst="ellipse">
            <a:avLst/>
          </a:prstGeom>
          <a:solidFill>
            <a:schemeClr val="lt1">
              <a:alpha val="90000"/>
              <a:hueOff val="0"/>
              <a:satOff val="0"/>
              <a:lumOff val="0"/>
              <a:alphaOff val="0"/>
            </a:scheme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24" name="Freeform: Shape 23">
            <a:extLst>
              <a:ext uri="{FF2B5EF4-FFF2-40B4-BE49-F238E27FC236}">
                <a16:creationId xmlns:a16="http://schemas.microsoft.com/office/drawing/2014/main" id="{D37C3EB3-CF01-829A-4F42-2DB1C9156704}"/>
              </a:ext>
            </a:extLst>
          </p:cNvPr>
          <p:cNvSpPr/>
          <p:nvPr/>
        </p:nvSpPr>
        <p:spPr>
          <a:xfrm>
            <a:off x="4753632" y="1301824"/>
            <a:ext cx="3281252" cy="2259092"/>
          </a:xfrm>
          <a:custGeom>
            <a:avLst/>
            <a:gdLst>
              <a:gd name="connsiteX0" fmla="*/ 0 w 3239545"/>
              <a:gd name="connsiteY0" fmla="*/ 0 h 1807273"/>
              <a:gd name="connsiteX1" fmla="*/ 3239545 w 3239545"/>
              <a:gd name="connsiteY1" fmla="*/ 0 h 1807273"/>
              <a:gd name="connsiteX2" fmla="*/ 3239545 w 3239545"/>
              <a:gd name="connsiteY2" fmla="*/ 1807273 h 1807273"/>
              <a:gd name="connsiteX3" fmla="*/ 0 w 3239545"/>
              <a:gd name="connsiteY3" fmla="*/ 1807273 h 1807273"/>
              <a:gd name="connsiteX4" fmla="*/ 0 w 3239545"/>
              <a:gd name="connsiteY4" fmla="*/ 0 h 1807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545" h="1807273">
                <a:moveTo>
                  <a:pt x="0" y="0"/>
                </a:moveTo>
                <a:lnTo>
                  <a:pt x="3239545" y="0"/>
                </a:lnTo>
                <a:lnTo>
                  <a:pt x="3239545" y="1807273"/>
                </a:lnTo>
                <a:lnTo>
                  <a:pt x="0" y="18072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95250" rIns="95250" bIns="142875" numCol="1" spcCol="1270" anchor="t"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Intel Core Duo</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Architecture: 32-bit / 64-bit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 1.66 GHz - 2.33 GHz</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Notes: Provided significant improvements in energy efficiency and processing performance compared to Pentium processors.</a:t>
            </a:r>
          </a:p>
        </p:txBody>
      </p:sp>
      <p:sp>
        <p:nvSpPr>
          <p:cNvPr id="25" name="Freeform: Shape 24">
            <a:extLst>
              <a:ext uri="{FF2B5EF4-FFF2-40B4-BE49-F238E27FC236}">
                <a16:creationId xmlns:a16="http://schemas.microsoft.com/office/drawing/2014/main" id="{E00810D6-B47C-D2ED-1CFC-5CBBCC5D43ED}"/>
              </a:ext>
            </a:extLst>
          </p:cNvPr>
          <p:cNvSpPr/>
          <p:nvPr/>
        </p:nvSpPr>
        <p:spPr>
          <a:xfrm>
            <a:off x="4753632" y="508089"/>
            <a:ext cx="3281252" cy="793734"/>
          </a:xfrm>
          <a:custGeom>
            <a:avLst/>
            <a:gdLst>
              <a:gd name="connsiteX0" fmla="*/ 0 w 3239545"/>
              <a:gd name="connsiteY0" fmla="*/ 0 h 634987"/>
              <a:gd name="connsiteX1" fmla="*/ 3239545 w 3239545"/>
              <a:gd name="connsiteY1" fmla="*/ 0 h 634987"/>
              <a:gd name="connsiteX2" fmla="*/ 3239545 w 3239545"/>
              <a:gd name="connsiteY2" fmla="*/ 634987 h 634987"/>
              <a:gd name="connsiteX3" fmla="*/ 0 w 3239545"/>
              <a:gd name="connsiteY3" fmla="*/ 634987 h 634987"/>
              <a:gd name="connsiteX4" fmla="*/ 0 w 3239545"/>
              <a:gd name="connsiteY4" fmla="*/ 0 h 634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545" h="634987">
                <a:moveTo>
                  <a:pt x="0" y="0"/>
                </a:moveTo>
                <a:lnTo>
                  <a:pt x="3239545" y="0"/>
                </a:lnTo>
                <a:lnTo>
                  <a:pt x="3239545" y="634987"/>
                </a:lnTo>
                <a:lnTo>
                  <a:pt x="0" y="6349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27000" bIns="0" numCol="1" spcCol="1270" anchor="ctr"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2006</a:t>
            </a:r>
          </a:p>
        </p:txBody>
      </p:sp>
      <p:sp>
        <p:nvSpPr>
          <p:cNvPr id="26" name="Straight Connector 25">
            <a:extLst>
              <a:ext uri="{FF2B5EF4-FFF2-40B4-BE49-F238E27FC236}">
                <a16:creationId xmlns:a16="http://schemas.microsoft.com/office/drawing/2014/main" id="{3C041097-1BBE-4E81-22F7-F9D4AB216EAD}"/>
              </a:ext>
            </a:extLst>
          </p:cNvPr>
          <p:cNvSpPr/>
          <p:nvPr/>
        </p:nvSpPr>
        <p:spPr>
          <a:xfrm>
            <a:off x="4432050" y="1301824"/>
            <a:ext cx="0" cy="2259092"/>
          </a:xfrm>
          <a:prstGeom prst="line">
            <a:avLst/>
          </a:prstGeom>
          <a:noFill/>
          <a:ln w="12700" cap="flat" cmpd="sng" algn="ctr">
            <a:solidFill>
              <a:schemeClr val="accent4">
                <a:hueOff val="0"/>
                <a:satOff val="0"/>
                <a:lumOff val="0"/>
                <a:alphaOff val="0"/>
              </a:schemeClr>
            </a:solidFill>
            <a:prstDash val="dash"/>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27" name="Oval 26">
            <a:extLst>
              <a:ext uri="{FF2B5EF4-FFF2-40B4-BE49-F238E27FC236}">
                <a16:creationId xmlns:a16="http://schemas.microsoft.com/office/drawing/2014/main" id="{0F47B031-10DB-2DEC-8992-9AD7B69F987E}"/>
              </a:ext>
            </a:extLst>
          </p:cNvPr>
          <p:cNvSpPr/>
          <p:nvPr/>
        </p:nvSpPr>
        <p:spPr>
          <a:xfrm>
            <a:off x="4372598" y="3489480"/>
            <a:ext cx="115769" cy="142871"/>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Teardrop 27">
            <a:extLst>
              <a:ext uri="{FF2B5EF4-FFF2-40B4-BE49-F238E27FC236}">
                <a16:creationId xmlns:a16="http://schemas.microsoft.com/office/drawing/2014/main" id="{F418141A-0DFE-F106-E6AD-430497DADAE7}"/>
              </a:ext>
            </a:extLst>
          </p:cNvPr>
          <p:cNvSpPr/>
          <p:nvPr/>
        </p:nvSpPr>
        <p:spPr>
          <a:xfrm rot="18900000">
            <a:off x="6171640" y="5936248"/>
            <a:ext cx="454785" cy="561255"/>
          </a:xfrm>
          <a:prstGeom prst="teardrop">
            <a:avLst>
              <a:gd name="adj" fmla="val 115000"/>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Oval 28">
            <a:extLst>
              <a:ext uri="{FF2B5EF4-FFF2-40B4-BE49-F238E27FC236}">
                <a16:creationId xmlns:a16="http://schemas.microsoft.com/office/drawing/2014/main" id="{BC5FC1C2-0FBB-C593-4245-CAD890071455}"/>
              </a:ext>
            </a:extLst>
          </p:cNvPr>
          <p:cNvSpPr/>
          <p:nvPr/>
        </p:nvSpPr>
        <p:spPr>
          <a:xfrm>
            <a:off x="6222163" y="5998599"/>
            <a:ext cx="353739" cy="436554"/>
          </a:xfrm>
          <a:prstGeom prst="ellipse">
            <a:avLst/>
          </a:prstGeom>
          <a:solidFill>
            <a:schemeClr val="lt1">
              <a:alpha val="90000"/>
              <a:hueOff val="0"/>
              <a:satOff val="0"/>
              <a:lumOff val="0"/>
              <a:alphaOff val="0"/>
            </a:scheme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30" name="Freeform: Shape 29">
            <a:extLst>
              <a:ext uri="{FF2B5EF4-FFF2-40B4-BE49-F238E27FC236}">
                <a16:creationId xmlns:a16="http://schemas.microsoft.com/office/drawing/2014/main" id="{37ACBD5E-91A1-64FF-106B-EA09425FDEAB}"/>
              </a:ext>
            </a:extLst>
          </p:cNvPr>
          <p:cNvSpPr/>
          <p:nvPr/>
        </p:nvSpPr>
        <p:spPr>
          <a:xfrm>
            <a:off x="6720614" y="3560916"/>
            <a:ext cx="3281252" cy="2259092"/>
          </a:xfrm>
          <a:custGeom>
            <a:avLst/>
            <a:gdLst>
              <a:gd name="connsiteX0" fmla="*/ 0 w 3239545"/>
              <a:gd name="connsiteY0" fmla="*/ 0 h 1807273"/>
              <a:gd name="connsiteX1" fmla="*/ 3239545 w 3239545"/>
              <a:gd name="connsiteY1" fmla="*/ 0 h 1807273"/>
              <a:gd name="connsiteX2" fmla="*/ 3239545 w 3239545"/>
              <a:gd name="connsiteY2" fmla="*/ 1807273 h 1807273"/>
              <a:gd name="connsiteX3" fmla="*/ 0 w 3239545"/>
              <a:gd name="connsiteY3" fmla="*/ 1807273 h 1807273"/>
              <a:gd name="connsiteX4" fmla="*/ 0 w 3239545"/>
              <a:gd name="connsiteY4" fmla="*/ 0 h 1807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545" h="1807273">
                <a:moveTo>
                  <a:pt x="0" y="0"/>
                </a:moveTo>
                <a:lnTo>
                  <a:pt x="3239545" y="0"/>
                </a:lnTo>
                <a:lnTo>
                  <a:pt x="3239545" y="1807273"/>
                </a:lnTo>
                <a:lnTo>
                  <a:pt x="0" y="18072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42875" rIns="0" bIns="95250" numCol="1" spcCol="1270" anchor="b"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Intel Core 2 Duo</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Architecture: 64-bit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Clock Speed: 1.8 GHz - 3.33 GHz</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Notes: Featured 65nm manufacturing technology and delivered outstanding performance in data processing and gaming, making it one of the best processors of that time.</a:t>
            </a:r>
          </a:p>
        </p:txBody>
      </p:sp>
      <p:sp>
        <p:nvSpPr>
          <p:cNvPr id="31" name="Freeform: Shape 30">
            <a:extLst>
              <a:ext uri="{FF2B5EF4-FFF2-40B4-BE49-F238E27FC236}">
                <a16:creationId xmlns:a16="http://schemas.microsoft.com/office/drawing/2014/main" id="{121FB125-F6B2-4E53-9A36-2A2D7D6E4FA0}"/>
              </a:ext>
            </a:extLst>
          </p:cNvPr>
          <p:cNvSpPr/>
          <p:nvPr/>
        </p:nvSpPr>
        <p:spPr>
          <a:xfrm>
            <a:off x="6720614" y="5820008"/>
            <a:ext cx="3281252" cy="793734"/>
          </a:xfrm>
          <a:custGeom>
            <a:avLst/>
            <a:gdLst>
              <a:gd name="connsiteX0" fmla="*/ 0 w 3239545"/>
              <a:gd name="connsiteY0" fmla="*/ 0 h 634987"/>
              <a:gd name="connsiteX1" fmla="*/ 3239545 w 3239545"/>
              <a:gd name="connsiteY1" fmla="*/ 0 h 634987"/>
              <a:gd name="connsiteX2" fmla="*/ 3239545 w 3239545"/>
              <a:gd name="connsiteY2" fmla="*/ 634987 h 634987"/>
              <a:gd name="connsiteX3" fmla="*/ 0 w 3239545"/>
              <a:gd name="connsiteY3" fmla="*/ 634987 h 634987"/>
              <a:gd name="connsiteX4" fmla="*/ 0 w 3239545"/>
              <a:gd name="connsiteY4" fmla="*/ 0 h 634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545" h="634987">
                <a:moveTo>
                  <a:pt x="0" y="0"/>
                </a:moveTo>
                <a:lnTo>
                  <a:pt x="3239545" y="0"/>
                </a:lnTo>
                <a:lnTo>
                  <a:pt x="3239545" y="634987"/>
                </a:lnTo>
                <a:lnTo>
                  <a:pt x="0" y="6349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27000" bIns="0" numCol="1" spcCol="1270" anchor="ctr"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2006</a:t>
            </a:r>
          </a:p>
        </p:txBody>
      </p:sp>
      <p:sp>
        <p:nvSpPr>
          <p:cNvPr id="32" name="Straight Connector 31">
            <a:extLst>
              <a:ext uri="{FF2B5EF4-FFF2-40B4-BE49-F238E27FC236}">
                <a16:creationId xmlns:a16="http://schemas.microsoft.com/office/drawing/2014/main" id="{6B011D07-AF7C-B4E7-629D-E5C4AC48D203}"/>
              </a:ext>
            </a:extLst>
          </p:cNvPr>
          <p:cNvSpPr/>
          <p:nvPr/>
        </p:nvSpPr>
        <p:spPr>
          <a:xfrm>
            <a:off x="6399032" y="3560916"/>
            <a:ext cx="0" cy="2259092"/>
          </a:xfrm>
          <a:prstGeom prst="line">
            <a:avLst/>
          </a:prstGeom>
          <a:noFill/>
          <a:ln w="12700" cap="flat" cmpd="sng" algn="ctr">
            <a:solidFill>
              <a:schemeClr val="accent5">
                <a:hueOff val="0"/>
                <a:satOff val="0"/>
                <a:lumOff val="0"/>
                <a:alphaOff val="0"/>
              </a:schemeClr>
            </a:solidFill>
            <a:prstDash val="dash"/>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33" name="Oval 32">
            <a:extLst>
              <a:ext uri="{FF2B5EF4-FFF2-40B4-BE49-F238E27FC236}">
                <a16:creationId xmlns:a16="http://schemas.microsoft.com/office/drawing/2014/main" id="{7018EACE-C9EE-5454-5F78-2D7CD8CB6A00}"/>
              </a:ext>
            </a:extLst>
          </p:cNvPr>
          <p:cNvSpPr/>
          <p:nvPr/>
        </p:nvSpPr>
        <p:spPr>
          <a:xfrm>
            <a:off x="6339581" y="3489480"/>
            <a:ext cx="115769" cy="142871"/>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Teardrop 33">
            <a:extLst>
              <a:ext uri="{FF2B5EF4-FFF2-40B4-BE49-F238E27FC236}">
                <a16:creationId xmlns:a16="http://schemas.microsoft.com/office/drawing/2014/main" id="{89670844-05C4-DB57-539A-7AF4283E63C4}"/>
              </a:ext>
            </a:extLst>
          </p:cNvPr>
          <p:cNvSpPr/>
          <p:nvPr/>
        </p:nvSpPr>
        <p:spPr>
          <a:xfrm rot="8100000">
            <a:off x="8138623" y="624329"/>
            <a:ext cx="454785" cy="561255"/>
          </a:xfrm>
          <a:prstGeom prst="teardrop">
            <a:avLst>
              <a:gd name="adj" fmla="val 115000"/>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5" name="Oval 34">
            <a:extLst>
              <a:ext uri="{FF2B5EF4-FFF2-40B4-BE49-F238E27FC236}">
                <a16:creationId xmlns:a16="http://schemas.microsoft.com/office/drawing/2014/main" id="{7274EB1B-59C1-EB4E-EE5A-7B6F7874A288}"/>
              </a:ext>
            </a:extLst>
          </p:cNvPr>
          <p:cNvSpPr/>
          <p:nvPr/>
        </p:nvSpPr>
        <p:spPr>
          <a:xfrm>
            <a:off x="8189146" y="686679"/>
            <a:ext cx="353739" cy="436554"/>
          </a:xfrm>
          <a:prstGeom prst="ellipse">
            <a:avLst/>
          </a:prstGeom>
          <a:solidFill>
            <a:schemeClr val="lt1">
              <a:alpha val="90000"/>
              <a:hueOff val="0"/>
              <a:satOff val="0"/>
              <a:lumOff val="0"/>
              <a:alphaOff val="0"/>
            </a:scheme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36" name="Freeform: Shape 35">
            <a:extLst>
              <a:ext uri="{FF2B5EF4-FFF2-40B4-BE49-F238E27FC236}">
                <a16:creationId xmlns:a16="http://schemas.microsoft.com/office/drawing/2014/main" id="{0B16C349-524A-974C-C6F4-142EBCA4AC74}"/>
              </a:ext>
            </a:extLst>
          </p:cNvPr>
          <p:cNvSpPr/>
          <p:nvPr/>
        </p:nvSpPr>
        <p:spPr>
          <a:xfrm>
            <a:off x="8687597" y="1301824"/>
            <a:ext cx="3281252" cy="2259092"/>
          </a:xfrm>
          <a:custGeom>
            <a:avLst/>
            <a:gdLst>
              <a:gd name="connsiteX0" fmla="*/ 0 w 3239545"/>
              <a:gd name="connsiteY0" fmla="*/ 0 h 1807273"/>
              <a:gd name="connsiteX1" fmla="*/ 3239545 w 3239545"/>
              <a:gd name="connsiteY1" fmla="*/ 0 h 1807273"/>
              <a:gd name="connsiteX2" fmla="*/ 3239545 w 3239545"/>
              <a:gd name="connsiteY2" fmla="*/ 1807273 h 1807273"/>
              <a:gd name="connsiteX3" fmla="*/ 0 w 3239545"/>
              <a:gd name="connsiteY3" fmla="*/ 1807273 h 1807273"/>
              <a:gd name="connsiteX4" fmla="*/ 0 w 3239545"/>
              <a:gd name="connsiteY4" fmla="*/ 0 h 1807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545" h="1807273">
                <a:moveTo>
                  <a:pt x="0" y="0"/>
                </a:moveTo>
                <a:lnTo>
                  <a:pt x="3239545" y="0"/>
                </a:lnTo>
                <a:lnTo>
                  <a:pt x="3239545" y="1807273"/>
                </a:lnTo>
                <a:lnTo>
                  <a:pt x="0" y="18072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95250" rIns="95250" bIns="142875" numCol="1" spcCol="1270" anchor="t"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Intel Core 2 Quad</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Architecture: 64-bit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Clock Speed: 2.4 GHz - 3.0 GHz</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ptos" panose="02110004020202020204"/>
                <a:ea typeface="+mn-ea"/>
                <a:cs typeface="+mn-cs"/>
              </a:rPr>
              <a:t>Notes: Intel's first quad-core processor, which significantly increased performance in multitasking and complex applications.</a:t>
            </a:r>
          </a:p>
        </p:txBody>
      </p:sp>
      <p:sp>
        <p:nvSpPr>
          <p:cNvPr id="37" name="Freeform: Shape 36">
            <a:extLst>
              <a:ext uri="{FF2B5EF4-FFF2-40B4-BE49-F238E27FC236}">
                <a16:creationId xmlns:a16="http://schemas.microsoft.com/office/drawing/2014/main" id="{35327BDD-BA2F-4DBC-1B33-38F05CAAD413}"/>
              </a:ext>
            </a:extLst>
          </p:cNvPr>
          <p:cNvSpPr/>
          <p:nvPr/>
        </p:nvSpPr>
        <p:spPr>
          <a:xfrm>
            <a:off x="8687597" y="508089"/>
            <a:ext cx="3281252" cy="793734"/>
          </a:xfrm>
          <a:custGeom>
            <a:avLst/>
            <a:gdLst>
              <a:gd name="connsiteX0" fmla="*/ 0 w 3239545"/>
              <a:gd name="connsiteY0" fmla="*/ 0 h 634987"/>
              <a:gd name="connsiteX1" fmla="*/ 3239545 w 3239545"/>
              <a:gd name="connsiteY1" fmla="*/ 0 h 634987"/>
              <a:gd name="connsiteX2" fmla="*/ 3239545 w 3239545"/>
              <a:gd name="connsiteY2" fmla="*/ 634987 h 634987"/>
              <a:gd name="connsiteX3" fmla="*/ 0 w 3239545"/>
              <a:gd name="connsiteY3" fmla="*/ 634987 h 634987"/>
              <a:gd name="connsiteX4" fmla="*/ 0 w 3239545"/>
              <a:gd name="connsiteY4" fmla="*/ 0 h 634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545" h="634987">
                <a:moveTo>
                  <a:pt x="0" y="0"/>
                </a:moveTo>
                <a:lnTo>
                  <a:pt x="3239545" y="0"/>
                </a:lnTo>
                <a:lnTo>
                  <a:pt x="3239545" y="634987"/>
                </a:lnTo>
                <a:lnTo>
                  <a:pt x="0" y="6349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27000" bIns="0" numCol="1" spcCol="1270" anchor="ctr"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rPr>
              <a:t>2007</a:t>
            </a:r>
          </a:p>
        </p:txBody>
      </p:sp>
      <p:sp>
        <p:nvSpPr>
          <p:cNvPr id="38" name="Straight Connector 37">
            <a:extLst>
              <a:ext uri="{FF2B5EF4-FFF2-40B4-BE49-F238E27FC236}">
                <a16:creationId xmlns:a16="http://schemas.microsoft.com/office/drawing/2014/main" id="{9D204571-9755-160A-8ED7-D50B29AC1CB5}"/>
              </a:ext>
            </a:extLst>
          </p:cNvPr>
          <p:cNvSpPr/>
          <p:nvPr/>
        </p:nvSpPr>
        <p:spPr>
          <a:xfrm>
            <a:off x="8366015" y="1301824"/>
            <a:ext cx="0" cy="2259092"/>
          </a:xfrm>
          <a:prstGeom prst="line">
            <a:avLst/>
          </a:prstGeom>
          <a:noFill/>
          <a:ln w="12700" cap="flat" cmpd="sng" algn="ctr">
            <a:solidFill>
              <a:schemeClr val="accent6">
                <a:hueOff val="0"/>
                <a:satOff val="0"/>
                <a:lumOff val="0"/>
                <a:alphaOff val="0"/>
              </a:schemeClr>
            </a:solidFill>
            <a:prstDash val="dash"/>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ptos" panose="02110004020202020204"/>
              <a:ea typeface="+mn-ea"/>
              <a:cs typeface="+mn-cs"/>
            </a:endParaRPr>
          </a:p>
        </p:txBody>
      </p:sp>
      <p:sp>
        <p:nvSpPr>
          <p:cNvPr id="39" name="Oval 38">
            <a:extLst>
              <a:ext uri="{FF2B5EF4-FFF2-40B4-BE49-F238E27FC236}">
                <a16:creationId xmlns:a16="http://schemas.microsoft.com/office/drawing/2014/main" id="{3BBE2D86-C89A-0AEB-E106-CC1C9A29C6F4}"/>
              </a:ext>
            </a:extLst>
          </p:cNvPr>
          <p:cNvSpPr/>
          <p:nvPr/>
        </p:nvSpPr>
        <p:spPr>
          <a:xfrm>
            <a:off x="8306564" y="3489480"/>
            <a:ext cx="115769" cy="142871"/>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638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19" grpId="0"/>
      <p:bldP spid="24" grpId="0"/>
      <p:bldP spid="25" grpId="0"/>
      <p:bldP spid="30" grpId="0"/>
      <p:bldP spid="31"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lectronic circuit board">
            <a:extLst>
              <a:ext uri="{FF2B5EF4-FFF2-40B4-BE49-F238E27FC236}">
                <a16:creationId xmlns:a16="http://schemas.microsoft.com/office/drawing/2014/main" id="{364B2CDB-02CE-DDD7-BF6C-FF4F65876935}"/>
              </a:ext>
            </a:extLst>
          </p:cNvPr>
          <p:cNvPicPr>
            <a:picLocks noChangeAspect="1"/>
          </p:cNvPicPr>
          <p:nvPr/>
        </p:nvPicPr>
        <p:blipFill>
          <a:blip r:embed="rId2"/>
          <a:srcRect l="36149" r="431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4CEE1A8-C4AC-EFE1-7E0B-75B96F51AEF9}"/>
              </a:ext>
            </a:extLst>
          </p:cNvPr>
          <p:cNvSpPr>
            <a:spLocks noGrp="1"/>
          </p:cNvSpPr>
          <p:nvPr>
            <p:ph idx="1"/>
          </p:nvPr>
        </p:nvSpPr>
        <p:spPr>
          <a:xfrm>
            <a:off x="6094476" y="667335"/>
            <a:ext cx="5780198" cy="5470418"/>
          </a:xfrm>
        </p:spPr>
        <p:txBody>
          <a:bodyPr>
            <a:normAutofit fontScale="92500"/>
          </a:bodyPr>
          <a:lstStyle/>
          <a:p>
            <a:pPr marL="0" indent="0">
              <a:lnSpc>
                <a:spcPct val="200000"/>
              </a:lnSpc>
              <a:buNone/>
            </a:pPr>
            <a:r>
              <a:rPr lang="en-US" sz="1600" dirty="0"/>
              <a:t>Since 2008, Intel has introduced the Core series of processors that have revolutionized the world of computing. It started with the Core i7 series, which offered superior performance thanks to Hyper-Threading technology, followed by the Core i5 as a balanced option. In 2017, the Core i9 was launched, targeted at power users with high performance and multiple cores. Subsequent generations, such as the 10th Gen Comet Lake and 11th Gen Rocket Lake, saw significant improvements in graphics and performance. The 12th Gen Alder Lake processors introduced a hybrid design that combined performance and efficiency cores, increasing power efficiency and multitasking performance, confirming Intel's market leadership.</a:t>
            </a:r>
          </a:p>
        </p:txBody>
      </p:sp>
    </p:spTree>
    <p:extLst>
      <p:ext uri="{BB962C8B-B14F-4D97-AF65-F5344CB8AC3E}">
        <p14:creationId xmlns:p14="http://schemas.microsoft.com/office/powerpoint/2010/main" val="2710997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ose-up of a blue and yellow pipe&#10;&#10;Description automatically generated with medium confidence">
            <a:extLst>
              <a:ext uri="{FF2B5EF4-FFF2-40B4-BE49-F238E27FC236}">
                <a16:creationId xmlns:a16="http://schemas.microsoft.com/office/drawing/2014/main" id="{8AB2D03E-77DE-74B7-6A96-E37D6970B784}"/>
              </a:ext>
            </a:extLst>
          </p:cNvPr>
          <p:cNvPicPr>
            <a:picLocks noChangeAspect="1"/>
          </p:cNvPicPr>
          <p:nvPr/>
        </p:nvPicPr>
        <p:blipFill>
          <a:blip r:embed="rId2">
            <a:duotone>
              <a:schemeClr val="bg2">
                <a:shade val="45000"/>
                <a:satMod val="135000"/>
              </a:schemeClr>
              <a:prstClr val="white"/>
            </a:duotone>
          </a:blip>
          <a:srcRect t="15188" b="543"/>
          <a:stretch/>
        </p:blipFill>
        <p:spPr>
          <a:xfrm>
            <a:off x="20" y="10"/>
            <a:ext cx="12191980" cy="6857990"/>
          </a:xfrm>
          <a:prstGeom prst="rect">
            <a:avLst/>
          </a:prstGeom>
        </p:spPr>
      </p:pic>
      <p:graphicFrame>
        <p:nvGraphicFramePr>
          <p:cNvPr id="5" name="Content Placeholder 2">
            <a:extLst>
              <a:ext uri="{FF2B5EF4-FFF2-40B4-BE49-F238E27FC236}">
                <a16:creationId xmlns:a16="http://schemas.microsoft.com/office/drawing/2014/main" id="{7A924BE5-AB3C-80F2-B581-31439A6D10F6}"/>
              </a:ext>
            </a:extLst>
          </p:cNvPr>
          <p:cNvGraphicFramePr>
            <a:graphicFrameLocks noGrp="1"/>
          </p:cNvGraphicFramePr>
          <p:nvPr>
            <p:ph idx="1"/>
          </p:nvPr>
        </p:nvGraphicFramePr>
        <p:xfrm>
          <a:off x="312106" y="422709"/>
          <a:ext cx="11662775" cy="5740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9676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25DD1854-FD77-43F5-807A-ADD6FAF014E2}"/>
              </a:ext>
            </a:extLst>
          </p:cNvPr>
          <p:cNvPicPr>
            <a:picLocks noChangeAspect="1"/>
          </p:cNvPicPr>
          <p:nvPr/>
        </p:nvPicPr>
        <p:blipFill>
          <a:blip r:embed="rId2">
            <a:duotone>
              <a:schemeClr val="bg2">
                <a:shade val="45000"/>
                <a:satMod val="135000"/>
              </a:schemeClr>
              <a:prstClr val="white"/>
            </a:duotone>
          </a:blip>
          <a:srcRect t="15413"/>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68D76CA6-E6A9-7ED1-1FF3-B5A402D3FB8C}"/>
              </a:ext>
            </a:extLst>
          </p:cNvPr>
          <p:cNvSpPr>
            <a:spLocks noGrp="1"/>
          </p:cNvSpPr>
          <p:nvPr>
            <p:ph idx="1"/>
          </p:nvPr>
        </p:nvSpPr>
        <p:spPr>
          <a:xfrm>
            <a:off x="700413" y="948803"/>
            <a:ext cx="10948792" cy="4863273"/>
          </a:xfrm>
        </p:spPr>
        <p:txBody>
          <a:bodyPr>
            <a:normAutofit/>
          </a:bodyPr>
          <a:lstStyle/>
          <a:p>
            <a:r>
              <a:rPr lang="en-US" dirty="0"/>
              <a:t>AMD Phenom (2007)</a:t>
            </a:r>
          </a:p>
          <a:p>
            <a:pPr lvl="1"/>
            <a:r>
              <a:rPr lang="en-US" dirty="0"/>
              <a:t>    Processor architecture: 64-bit</a:t>
            </a:r>
          </a:p>
          <a:p>
            <a:pPr lvl="1"/>
            <a:r>
              <a:rPr lang="en-US" dirty="0"/>
              <a:t>    Clock speed: 2.2 GHz - 3.0 GHz</a:t>
            </a:r>
          </a:p>
          <a:p>
            <a:pPr lvl="1"/>
            <a:r>
              <a:rPr lang="en-US" dirty="0"/>
              <a:t>    Notes: Quad-core processor, support Hyper Transport technology, which increased processing performance.</a:t>
            </a:r>
          </a:p>
          <a:p>
            <a:endParaRPr lang="en-US" dirty="0"/>
          </a:p>
          <a:p>
            <a:r>
              <a:rPr lang="en-US" dirty="0"/>
              <a:t>AMD FX (2011)</a:t>
            </a:r>
          </a:p>
          <a:p>
            <a:pPr lvl="1"/>
            <a:r>
              <a:rPr lang="en-US" dirty="0"/>
              <a:t>    Processor architecture: 64-bit</a:t>
            </a:r>
          </a:p>
          <a:p>
            <a:pPr lvl="1"/>
            <a:r>
              <a:rPr lang="en-US" dirty="0"/>
              <a:t>    Clock Speed: 3.6 GHz - 4.7 GHz (with Turbo Boost)</a:t>
            </a:r>
          </a:p>
          <a:p>
            <a:pPr lvl="1"/>
            <a:r>
              <a:rPr lang="en-US" dirty="0"/>
              <a:t>    Notes: Designed for high performance, with eight-core processors.</a:t>
            </a:r>
          </a:p>
        </p:txBody>
      </p:sp>
    </p:spTree>
    <p:extLst>
      <p:ext uri="{BB962C8B-B14F-4D97-AF65-F5344CB8AC3E}">
        <p14:creationId xmlns:p14="http://schemas.microsoft.com/office/powerpoint/2010/main" val="414985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B66FE-C367-657E-DE53-5189D4F5D768}"/>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a:solidFill>
                  <a:schemeClr val="tx1">
                    <a:lumMod val="85000"/>
                    <a:lumOff val="15000"/>
                  </a:schemeClr>
                </a:solidFill>
              </a:rPr>
              <a:t>Tank you</a:t>
            </a:r>
          </a:p>
        </p:txBody>
      </p:sp>
      <p:pic>
        <p:nvPicPr>
          <p:cNvPr id="4" name="Picture 3" descr="A pattern of various sports equipment&#10;&#10;AI-generated content may be incorrect.">
            <a:extLst>
              <a:ext uri="{FF2B5EF4-FFF2-40B4-BE49-F238E27FC236}">
                <a16:creationId xmlns:a16="http://schemas.microsoft.com/office/drawing/2014/main" id="{352ADDB2-B1DA-3207-9EB2-59979E200FFE}"/>
              </a:ext>
            </a:extLst>
          </p:cNvPr>
          <p:cNvPicPr>
            <a:picLocks noChangeAspect="1"/>
          </p:cNvPicPr>
          <p:nvPr/>
        </p:nvPicPr>
        <p:blipFill>
          <a:blip r:embed="rId2"/>
          <a:srcRect t="4508" b="6027"/>
          <a:stretch>
            <a:fillRect/>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277439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C0749D4-5D79-415F-A4FE-C04AA9FA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Rectangle 23">
            <a:extLst>
              <a:ext uri="{FF2B5EF4-FFF2-40B4-BE49-F238E27FC236}">
                <a16:creationId xmlns:a16="http://schemas.microsoft.com/office/drawing/2014/main" id="{E8C1EE2C-97A4-4801-8BC8-9D18F259B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09AB980-D396-0BB3-60E2-681517831BAC}"/>
              </a:ext>
            </a:extLst>
          </p:cNvPr>
          <p:cNvSpPr>
            <a:spLocks noGrp="1"/>
          </p:cNvSpPr>
          <p:nvPr>
            <p:ph type="title"/>
          </p:nvPr>
        </p:nvSpPr>
        <p:spPr>
          <a:xfrm>
            <a:off x="922019" y="5470874"/>
            <a:ext cx="11506200" cy="992068"/>
          </a:xfrm>
        </p:spPr>
        <p:txBody>
          <a:bodyPr vert="horz" lIns="91440" tIns="45720" rIns="91440" bIns="45720" rtlCol="0" anchor="b">
            <a:normAutofit/>
          </a:bodyPr>
          <a:lstStyle/>
          <a:p>
            <a:r>
              <a:rPr lang="en-US" sz="6000" b="1" kern="1200" dirty="0">
                <a:solidFill>
                  <a:schemeClr val="tx1"/>
                </a:solidFill>
                <a:latin typeface="+mj-lt"/>
                <a:ea typeface="+mj-ea"/>
                <a:cs typeface="+mj-cs"/>
              </a:rPr>
              <a:t>CPU </a:t>
            </a:r>
            <a:r>
              <a:rPr lang="en-US" sz="6000" b="1" kern="1200" dirty="0">
                <a:solidFill>
                  <a:srgbClr val="002060"/>
                </a:solidFill>
                <a:latin typeface="+mj-lt"/>
                <a:ea typeface="+mj-ea"/>
                <a:cs typeface="+mj-cs"/>
              </a:rPr>
              <a:t>(</a:t>
            </a:r>
            <a:r>
              <a:rPr lang="en-US" sz="6000" b="1" dirty="0">
                <a:solidFill>
                  <a:srgbClr val="002060"/>
                </a:solidFill>
              </a:rPr>
              <a:t>Central</a:t>
            </a:r>
            <a:r>
              <a:rPr lang="en-US" sz="2800" dirty="0">
                <a:effectLst/>
              </a:rPr>
              <a:t> </a:t>
            </a:r>
            <a:r>
              <a:rPr lang="en-US" sz="6000" b="1" kern="1200" dirty="0">
                <a:solidFill>
                  <a:srgbClr val="002060"/>
                </a:solidFill>
                <a:latin typeface="+mj-lt"/>
                <a:ea typeface="+mj-ea"/>
                <a:cs typeface="+mj-cs"/>
              </a:rPr>
              <a:t> processor unit)</a:t>
            </a:r>
          </a:p>
        </p:txBody>
      </p:sp>
      <p:pic>
        <p:nvPicPr>
          <p:cNvPr id="4" name="Picture 3" descr="Close-up of circuit board">
            <a:extLst>
              <a:ext uri="{FF2B5EF4-FFF2-40B4-BE49-F238E27FC236}">
                <a16:creationId xmlns:a16="http://schemas.microsoft.com/office/drawing/2014/main" id="{3482A338-F524-D439-4DDA-CC6962428430}"/>
              </a:ext>
            </a:extLst>
          </p:cNvPr>
          <p:cNvPicPr>
            <a:picLocks noChangeAspect="1"/>
          </p:cNvPicPr>
          <p:nvPr/>
        </p:nvPicPr>
        <p:blipFill>
          <a:blip r:embed="rId2"/>
          <a:srcRect l="14833" r="-1" b="-1"/>
          <a:stretch/>
        </p:blipFill>
        <p:spPr>
          <a:xfrm>
            <a:off x="20" y="10"/>
            <a:ext cx="6095980" cy="4777732"/>
          </a:xfrm>
          <a:custGeom>
            <a:avLst/>
            <a:gdLst/>
            <a:ahLst/>
            <a:cxnLst/>
            <a:rect l="l" t="t" r="r" b="b"/>
            <a:pathLst>
              <a:path w="6096000" h="4777742">
                <a:moveTo>
                  <a:pt x="0" y="0"/>
                </a:moveTo>
                <a:lnTo>
                  <a:pt x="6096000" y="0"/>
                </a:lnTo>
                <a:lnTo>
                  <a:pt x="6096000" y="4777742"/>
                </a:lnTo>
                <a:lnTo>
                  <a:pt x="6067110" y="4773054"/>
                </a:lnTo>
                <a:cubicBezTo>
                  <a:pt x="6055069" y="4772257"/>
                  <a:pt x="6042963" y="4771677"/>
                  <a:pt x="6032848" y="4768862"/>
                </a:cubicBezTo>
                <a:cubicBezTo>
                  <a:pt x="6012619" y="4763231"/>
                  <a:pt x="5991471" y="4755713"/>
                  <a:pt x="5975856" y="4751678"/>
                </a:cubicBezTo>
                <a:cubicBezTo>
                  <a:pt x="5946385" y="4744300"/>
                  <a:pt x="5938143" y="4740617"/>
                  <a:pt x="5920410" y="4737737"/>
                </a:cubicBezTo>
                <a:cubicBezTo>
                  <a:pt x="5902677" y="4734858"/>
                  <a:pt x="5883840" y="4734501"/>
                  <a:pt x="5869459" y="4734403"/>
                </a:cubicBezTo>
                <a:cubicBezTo>
                  <a:pt x="5855079" y="4734305"/>
                  <a:pt x="5852140" y="4739700"/>
                  <a:pt x="5834127" y="4737148"/>
                </a:cubicBezTo>
                <a:cubicBezTo>
                  <a:pt x="5804874" y="4729435"/>
                  <a:pt x="5807796" y="4730400"/>
                  <a:pt x="5771966" y="4726150"/>
                </a:cubicBezTo>
                <a:lnTo>
                  <a:pt x="5680977" y="4726617"/>
                </a:lnTo>
                <a:lnTo>
                  <a:pt x="5650557" y="4723904"/>
                </a:lnTo>
                <a:cubicBezTo>
                  <a:pt x="5639802" y="4725929"/>
                  <a:pt x="5629047" y="4714121"/>
                  <a:pt x="5618294" y="4716145"/>
                </a:cubicBezTo>
                <a:lnTo>
                  <a:pt x="5567600" y="4712292"/>
                </a:lnTo>
                <a:cubicBezTo>
                  <a:pt x="5545229" y="4692374"/>
                  <a:pt x="5541151" y="4712551"/>
                  <a:pt x="5525295" y="4707303"/>
                </a:cubicBezTo>
                <a:cubicBezTo>
                  <a:pt x="5498062" y="4696523"/>
                  <a:pt x="5492452" y="4697563"/>
                  <a:pt x="5464966" y="4687718"/>
                </a:cubicBezTo>
                <a:cubicBezTo>
                  <a:pt x="5451160" y="4689453"/>
                  <a:pt x="5436112" y="4684365"/>
                  <a:pt x="5422637" y="4687843"/>
                </a:cubicBezTo>
                <a:lnTo>
                  <a:pt x="5385596" y="4686184"/>
                </a:lnTo>
                <a:lnTo>
                  <a:pt x="5347417" y="4690023"/>
                </a:lnTo>
                <a:lnTo>
                  <a:pt x="5307450" y="4701204"/>
                </a:lnTo>
                <a:cubicBezTo>
                  <a:pt x="5291923" y="4701949"/>
                  <a:pt x="5275426" y="4700974"/>
                  <a:pt x="5257509" y="4697243"/>
                </a:cubicBezTo>
                <a:cubicBezTo>
                  <a:pt x="5243483" y="4695263"/>
                  <a:pt x="5222121" y="4694006"/>
                  <a:pt x="5205681" y="4681108"/>
                </a:cubicBezTo>
                <a:cubicBezTo>
                  <a:pt x="5189241" y="4668210"/>
                  <a:pt x="5066582" y="4656956"/>
                  <a:pt x="5066665" y="4656732"/>
                </a:cubicBezTo>
                <a:cubicBezTo>
                  <a:pt x="5036013" y="4653433"/>
                  <a:pt x="5037516" y="4666066"/>
                  <a:pt x="5021767" y="4667463"/>
                </a:cubicBezTo>
                <a:cubicBezTo>
                  <a:pt x="5006018" y="4668859"/>
                  <a:pt x="4997883" y="4663456"/>
                  <a:pt x="4972175" y="4665113"/>
                </a:cubicBezTo>
                <a:cubicBezTo>
                  <a:pt x="4946467" y="4666771"/>
                  <a:pt x="4895264" y="4676890"/>
                  <a:pt x="4867522" y="4677409"/>
                </a:cubicBezTo>
                <a:cubicBezTo>
                  <a:pt x="4847198" y="4677652"/>
                  <a:pt x="4846533" y="4665718"/>
                  <a:pt x="4824459" y="4661311"/>
                </a:cubicBezTo>
                <a:cubicBezTo>
                  <a:pt x="4802946" y="4676275"/>
                  <a:pt x="4746723" y="4640980"/>
                  <a:pt x="4748119" y="4662282"/>
                </a:cubicBezTo>
                <a:cubicBezTo>
                  <a:pt x="4696376" y="4649495"/>
                  <a:pt x="4704934" y="4651568"/>
                  <a:pt x="4681435" y="4656529"/>
                </a:cubicBezTo>
                <a:lnTo>
                  <a:pt x="4655641" y="4662947"/>
                </a:lnTo>
                <a:lnTo>
                  <a:pt x="4568774" y="4659157"/>
                </a:lnTo>
                <a:lnTo>
                  <a:pt x="4561567" y="4664296"/>
                </a:lnTo>
                <a:lnTo>
                  <a:pt x="4544039" y="4665425"/>
                </a:lnTo>
                <a:lnTo>
                  <a:pt x="4537547" y="4666124"/>
                </a:lnTo>
                <a:lnTo>
                  <a:pt x="4533521" y="4663656"/>
                </a:lnTo>
                <a:cubicBezTo>
                  <a:pt x="4531131" y="4662547"/>
                  <a:pt x="4529356" y="4662473"/>
                  <a:pt x="4528079" y="4664277"/>
                </a:cubicBezTo>
                <a:cubicBezTo>
                  <a:pt x="4527877" y="4665254"/>
                  <a:pt x="4527677" y="4666231"/>
                  <a:pt x="4527476" y="4667208"/>
                </a:cubicBezTo>
                <a:lnTo>
                  <a:pt x="4493203" y="4670897"/>
                </a:lnTo>
                <a:lnTo>
                  <a:pt x="4246811" y="4676399"/>
                </a:lnTo>
                <a:cubicBezTo>
                  <a:pt x="4137387" y="4710859"/>
                  <a:pt x="4001444" y="4666072"/>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pic>
        <p:nvPicPr>
          <p:cNvPr id="6" name="Picture 5" descr="A green and orange brain&#10;&#10;Description automatically generated">
            <a:extLst>
              <a:ext uri="{FF2B5EF4-FFF2-40B4-BE49-F238E27FC236}">
                <a16:creationId xmlns:a16="http://schemas.microsoft.com/office/drawing/2014/main" id="{9A0F64CD-57F8-37C5-DA9A-AC32042CBA65}"/>
              </a:ext>
            </a:extLst>
          </p:cNvPr>
          <p:cNvPicPr>
            <a:picLocks noChangeAspect="1"/>
          </p:cNvPicPr>
          <p:nvPr/>
        </p:nvPicPr>
        <p:blipFill>
          <a:blip r:embed="rId3">
            <a:extLst>
              <a:ext uri="{28A0092B-C50C-407E-A947-70E740481C1C}">
                <a14:useLocalDpi xmlns:a14="http://schemas.microsoft.com/office/drawing/2010/main" val="0"/>
              </a:ext>
            </a:extLst>
          </a:blip>
          <a:srcRect b="10506"/>
          <a:stretch/>
        </p:blipFill>
        <p:spPr>
          <a:xfrm>
            <a:off x="6096000" y="15322"/>
            <a:ext cx="6096000" cy="5455552"/>
          </a:xfrm>
          <a:custGeom>
            <a:avLst/>
            <a:gdLst/>
            <a:ahLst/>
            <a:cxnLst/>
            <a:rect l="l" t="t" r="r" b="b"/>
            <a:pathLst>
              <a:path w="6096000" h="5455552">
                <a:moveTo>
                  <a:pt x="0" y="0"/>
                </a:moveTo>
                <a:lnTo>
                  <a:pt x="8632" y="2126"/>
                </a:lnTo>
                <a:cubicBezTo>
                  <a:pt x="71597" y="8644"/>
                  <a:pt x="52747" y="11892"/>
                  <a:pt x="102111" y="11566"/>
                </a:cubicBezTo>
                <a:cubicBezTo>
                  <a:pt x="107032" y="11203"/>
                  <a:pt x="116450" y="20386"/>
                  <a:pt x="135511" y="18109"/>
                </a:cubicBezTo>
                <a:cubicBezTo>
                  <a:pt x="165681" y="22040"/>
                  <a:pt x="149025" y="33094"/>
                  <a:pt x="187668" y="36734"/>
                </a:cubicBezTo>
                <a:cubicBezTo>
                  <a:pt x="184095" y="40156"/>
                  <a:pt x="221954" y="38461"/>
                  <a:pt x="225602" y="50611"/>
                </a:cubicBezTo>
                <a:cubicBezTo>
                  <a:pt x="242020" y="54481"/>
                  <a:pt x="267241" y="57744"/>
                  <a:pt x="286175" y="59952"/>
                </a:cubicBezTo>
                <a:cubicBezTo>
                  <a:pt x="314543" y="65902"/>
                  <a:pt x="328665" y="72319"/>
                  <a:pt x="332857" y="76558"/>
                </a:cubicBezTo>
                <a:cubicBezTo>
                  <a:pt x="361257" y="83289"/>
                  <a:pt x="358186" y="84500"/>
                  <a:pt x="395478" y="98782"/>
                </a:cubicBezTo>
                <a:cubicBezTo>
                  <a:pt x="417363" y="93652"/>
                  <a:pt x="436168" y="104748"/>
                  <a:pt x="445328" y="114882"/>
                </a:cubicBezTo>
                <a:cubicBezTo>
                  <a:pt x="470101" y="124482"/>
                  <a:pt x="523910" y="147405"/>
                  <a:pt x="559300" y="150440"/>
                </a:cubicBezTo>
                <a:cubicBezTo>
                  <a:pt x="613422" y="149710"/>
                  <a:pt x="598278" y="160982"/>
                  <a:pt x="622357" y="169552"/>
                </a:cubicBezTo>
                <a:cubicBezTo>
                  <a:pt x="641101" y="180205"/>
                  <a:pt x="638493" y="171007"/>
                  <a:pt x="658054" y="184474"/>
                </a:cubicBezTo>
                <a:lnTo>
                  <a:pt x="694284" y="200095"/>
                </a:lnTo>
                <a:lnTo>
                  <a:pt x="737979" y="224556"/>
                </a:lnTo>
                <a:lnTo>
                  <a:pt x="747981" y="231280"/>
                </a:lnTo>
                <a:cubicBezTo>
                  <a:pt x="753111" y="231304"/>
                  <a:pt x="756366" y="231723"/>
                  <a:pt x="758445" y="232460"/>
                </a:cubicBezTo>
                <a:cubicBezTo>
                  <a:pt x="758496" y="232559"/>
                  <a:pt x="758549" y="232658"/>
                  <a:pt x="758600" y="232757"/>
                </a:cubicBezTo>
                <a:lnTo>
                  <a:pt x="773364" y="235718"/>
                </a:lnTo>
                <a:cubicBezTo>
                  <a:pt x="790479" y="236082"/>
                  <a:pt x="824818" y="262048"/>
                  <a:pt x="841072" y="261356"/>
                </a:cubicBezTo>
                <a:cubicBezTo>
                  <a:pt x="848247" y="277811"/>
                  <a:pt x="845053" y="250444"/>
                  <a:pt x="872404" y="265382"/>
                </a:cubicBezTo>
                <a:cubicBezTo>
                  <a:pt x="884596" y="267374"/>
                  <a:pt x="889722" y="269394"/>
                  <a:pt x="899938" y="270925"/>
                </a:cubicBezTo>
                <a:cubicBezTo>
                  <a:pt x="900079" y="271345"/>
                  <a:pt x="933560" y="274145"/>
                  <a:pt x="933701" y="274565"/>
                </a:cubicBezTo>
                <a:lnTo>
                  <a:pt x="958104" y="278658"/>
                </a:lnTo>
                <a:lnTo>
                  <a:pt x="963678" y="280729"/>
                </a:lnTo>
                <a:lnTo>
                  <a:pt x="996167" y="277529"/>
                </a:lnTo>
                <a:lnTo>
                  <a:pt x="1012387" y="277350"/>
                </a:lnTo>
                <a:lnTo>
                  <a:pt x="1018139" y="274257"/>
                </a:lnTo>
                <a:cubicBezTo>
                  <a:pt x="1023705" y="272608"/>
                  <a:pt x="1030840" y="272419"/>
                  <a:pt x="1041488" y="275538"/>
                </a:cubicBezTo>
                <a:lnTo>
                  <a:pt x="1043729" y="276831"/>
                </a:lnTo>
                <a:lnTo>
                  <a:pt x="1076532" y="271239"/>
                </a:lnTo>
                <a:cubicBezTo>
                  <a:pt x="1083544" y="269462"/>
                  <a:pt x="1111552" y="278849"/>
                  <a:pt x="1117458" y="275294"/>
                </a:cubicBezTo>
                <a:cubicBezTo>
                  <a:pt x="1173364" y="280135"/>
                  <a:pt x="1207569" y="263603"/>
                  <a:pt x="1275827" y="275029"/>
                </a:cubicBezTo>
                <a:cubicBezTo>
                  <a:pt x="1321519" y="279616"/>
                  <a:pt x="1347196" y="279519"/>
                  <a:pt x="1376683" y="283128"/>
                </a:cubicBezTo>
                <a:cubicBezTo>
                  <a:pt x="1406170" y="286737"/>
                  <a:pt x="1433752" y="293140"/>
                  <a:pt x="1452749" y="296685"/>
                </a:cubicBezTo>
                <a:cubicBezTo>
                  <a:pt x="1471746" y="300230"/>
                  <a:pt x="1466619" y="301895"/>
                  <a:pt x="1490664" y="304401"/>
                </a:cubicBezTo>
                <a:cubicBezTo>
                  <a:pt x="1514709" y="306907"/>
                  <a:pt x="1573675" y="305000"/>
                  <a:pt x="1597021" y="311721"/>
                </a:cubicBezTo>
                <a:cubicBezTo>
                  <a:pt x="1622238" y="311037"/>
                  <a:pt x="1625537" y="322069"/>
                  <a:pt x="1639314" y="320753"/>
                </a:cubicBezTo>
                <a:cubicBezTo>
                  <a:pt x="1710549" y="337224"/>
                  <a:pt x="1769892" y="334296"/>
                  <a:pt x="1856583" y="331628"/>
                </a:cubicBezTo>
                <a:cubicBezTo>
                  <a:pt x="1913730" y="336509"/>
                  <a:pt x="1912698" y="339285"/>
                  <a:pt x="1937745" y="342098"/>
                </a:cubicBezTo>
                <a:cubicBezTo>
                  <a:pt x="1945390" y="344925"/>
                  <a:pt x="1949181" y="335092"/>
                  <a:pt x="1956068" y="338984"/>
                </a:cubicBezTo>
                <a:lnTo>
                  <a:pt x="1991434" y="344183"/>
                </a:lnTo>
                <a:lnTo>
                  <a:pt x="2017399" y="354323"/>
                </a:lnTo>
                <a:lnTo>
                  <a:pt x="2041804" y="360756"/>
                </a:lnTo>
                <a:lnTo>
                  <a:pt x="2071138" y="363487"/>
                </a:lnTo>
                <a:cubicBezTo>
                  <a:pt x="2080124" y="365903"/>
                  <a:pt x="2080713" y="373697"/>
                  <a:pt x="2092557" y="373570"/>
                </a:cubicBezTo>
                <a:cubicBezTo>
                  <a:pt x="2128517" y="378742"/>
                  <a:pt x="2193287" y="383225"/>
                  <a:pt x="2242182" y="388922"/>
                </a:cubicBezTo>
                <a:cubicBezTo>
                  <a:pt x="2266404" y="385527"/>
                  <a:pt x="2301142" y="392029"/>
                  <a:pt x="2311187" y="401718"/>
                </a:cubicBezTo>
                <a:cubicBezTo>
                  <a:pt x="2323182" y="404413"/>
                  <a:pt x="2352098" y="404462"/>
                  <a:pt x="2363765" y="402554"/>
                </a:cubicBezTo>
                <a:cubicBezTo>
                  <a:pt x="2374121" y="402833"/>
                  <a:pt x="2375999" y="406521"/>
                  <a:pt x="2389759" y="407955"/>
                </a:cubicBezTo>
                <a:cubicBezTo>
                  <a:pt x="2404778" y="411334"/>
                  <a:pt x="2437354" y="427346"/>
                  <a:pt x="2451497" y="432353"/>
                </a:cubicBezTo>
                <a:cubicBezTo>
                  <a:pt x="2465640" y="437360"/>
                  <a:pt x="2451256" y="432175"/>
                  <a:pt x="2474615" y="437995"/>
                </a:cubicBezTo>
                <a:cubicBezTo>
                  <a:pt x="2482949" y="439979"/>
                  <a:pt x="2481204" y="447714"/>
                  <a:pt x="2499122" y="451403"/>
                </a:cubicBezTo>
                <a:cubicBezTo>
                  <a:pt x="2517041" y="455093"/>
                  <a:pt x="2557176" y="459358"/>
                  <a:pt x="2582126" y="460132"/>
                </a:cubicBezTo>
                <a:cubicBezTo>
                  <a:pt x="2610000" y="447613"/>
                  <a:pt x="2600233" y="464657"/>
                  <a:pt x="2651203" y="448902"/>
                </a:cubicBezTo>
                <a:cubicBezTo>
                  <a:pt x="2652514" y="450917"/>
                  <a:pt x="2673343" y="450050"/>
                  <a:pt x="2694692" y="451398"/>
                </a:cubicBezTo>
                <a:cubicBezTo>
                  <a:pt x="2716041" y="452746"/>
                  <a:pt x="2761501" y="464041"/>
                  <a:pt x="2779298" y="456988"/>
                </a:cubicBezTo>
                <a:lnTo>
                  <a:pt x="2936306" y="456249"/>
                </a:lnTo>
                <a:lnTo>
                  <a:pt x="3026435" y="468085"/>
                </a:lnTo>
                <a:cubicBezTo>
                  <a:pt x="3057775" y="469980"/>
                  <a:pt x="3063039" y="478620"/>
                  <a:pt x="3083171" y="475230"/>
                </a:cubicBezTo>
                <a:cubicBezTo>
                  <a:pt x="3117108" y="477415"/>
                  <a:pt x="3095622" y="493457"/>
                  <a:pt x="3134778" y="480540"/>
                </a:cubicBezTo>
                <a:cubicBezTo>
                  <a:pt x="3124076" y="494276"/>
                  <a:pt x="3153178" y="476814"/>
                  <a:pt x="3173314" y="487873"/>
                </a:cubicBezTo>
                <a:cubicBezTo>
                  <a:pt x="3201556" y="479719"/>
                  <a:pt x="3230591" y="489990"/>
                  <a:pt x="3247734" y="491186"/>
                </a:cubicBezTo>
                <a:cubicBezTo>
                  <a:pt x="3264877" y="492382"/>
                  <a:pt x="3251612" y="496143"/>
                  <a:pt x="3276172" y="495050"/>
                </a:cubicBezTo>
                <a:lnTo>
                  <a:pt x="3310856" y="500586"/>
                </a:lnTo>
                <a:cubicBezTo>
                  <a:pt x="3309045" y="496015"/>
                  <a:pt x="3314063" y="497362"/>
                  <a:pt x="3327824" y="498077"/>
                </a:cubicBezTo>
                <a:lnTo>
                  <a:pt x="3364782" y="494003"/>
                </a:lnTo>
                <a:lnTo>
                  <a:pt x="3390144" y="498112"/>
                </a:lnTo>
                <a:cubicBezTo>
                  <a:pt x="3393544" y="497973"/>
                  <a:pt x="3417720" y="493499"/>
                  <a:pt x="3417235" y="489988"/>
                </a:cubicBezTo>
                <a:cubicBezTo>
                  <a:pt x="3443685" y="504716"/>
                  <a:pt x="3446332" y="495464"/>
                  <a:pt x="3473455" y="491710"/>
                </a:cubicBezTo>
                <a:cubicBezTo>
                  <a:pt x="3496710" y="493093"/>
                  <a:pt x="3476665" y="493558"/>
                  <a:pt x="3532861" y="495298"/>
                </a:cubicBezTo>
                <a:cubicBezTo>
                  <a:pt x="3554737" y="511467"/>
                  <a:pt x="3539011" y="483579"/>
                  <a:pt x="3581951" y="506221"/>
                </a:cubicBezTo>
                <a:cubicBezTo>
                  <a:pt x="3584053" y="504456"/>
                  <a:pt x="3610563" y="506075"/>
                  <a:pt x="3624438" y="507850"/>
                </a:cubicBezTo>
                <a:cubicBezTo>
                  <a:pt x="3638313" y="509625"/>
                  <a:pt x="3650849" y="507462"/>
                  <a:pt x="3665204" y="516874"/>
                </a:cubicBezTo>
                <a:cubicBezTo>
                  <a:pt x="3675692" y="519769"/>
                  <a:pt x="3656949" y="515532"/>
                  <a:pt x="3689747" y="520459"/>
                </a:cubicBezTo>
                <a:cubicBezTo>
                  <a:pt x="3722545" y="525386"/>
                  <a:pt x="3829449" y="542068"/>
                  <a:pt x="3861993" y="546434"/>
                </a:cubicBezTo>
                <a:cubicBezTo>
                  <a:pt x="3894537" y="550800"/>
                  <a:pt x="3871648" y="553364"/>
                  <a:pt x="3885009" y="553797"/>
                </a:cubicBezTo>
                <a:cubicBezTo>
                  <a:pt x="3898370" y="554230"/>
                  <a:pt x="3927139" y="547164"/>
                  <a:pt x="3942159" y="549034"/>
                </a:cubicBezTo>
                <a:cubicBezTo>
                  <a:pt x="3961015" y="550940"/>
                  <a:pt x="3963811" y="558241"/>
                  <a:pt x="3975129" y="557872"/>
                </a:cubicBezTo>
                <a:cubicBezTo>
                  <a:pt x="3985593" y="547655"/>
                  <a:pt x="3996704" y="547768"/>
                  <a:pt x="4014830" y="553964"/>
                </a:cubicBezTo>
                <a:cubicBezTo>
                  <a:pt x="4048643" y="556748"/>
                  <a:pt x="4048670" y="546238"/>
                  <a:pt x="4081323" y="547753"/>
                </a:cubicBezTo>
                <a:cubicBezTo>
                  <a:pt x="4095652" y="547174"/>
                  <a:pt x="4103318" y="550468"/>
                  <a:pt x="4127224" y="547194"/>
                </a:cubicBezTo>
                <a:cubicBezTo>
                  <a:pt x="4144245" y="547892"/>
                  <a:pt x="4178444" y="549648"/>
                  <a:pt x="4201489" y="539366"/>
                </a:cubicBezTo>
                <a:cubicBezTo>
                  <a:pt x="4226484" y="538057"/>
                  <a:pt x="4208332" y="537593"/>
                  <a:pt x="4235612" y="540183"/>
                </a:cubicBezTo>
                <a:cubicBezTo>
                  <a:pt x="4268938" y="540701"/>
                  <a:pt x="4282810" y="534470"/>
                  <a:pt x="4302068" y="535952"/>
                </a:cubicBezTo>
                <a:cubicBezTo>
                  <a:pt x="4314608" y="531697"/>
                  <a:pt x="4300406" y="536768"/>
                  <a:pt x="4348604" y="531427"/>
                </a:cubicBezTo>
                <a:cubicBezTo>
                  <a:pt x="4367706" y="540886"/>
                  <a:pt x="4384046" y="527950"/>
                  <a:pt x="4400391" y="529988"/>
                </a:cubicBezTo>
                <a:cubicBezTo>
                  <a:pt x="4426313" y="528954"/>
                  <a:pt x="4490025" y="529067"/>
                  <a:pt x="4513659" y="527603"/>
                </a:cubicBezTo>
                <a:cubicBezTo>
                  <a:pt x="4537293" y="526139"/>
                  <a:pt x="4512137" y="523958"/>
                  <a:pt x="4542198" y="521206"/>
                </a:cubicBezTo>
                <a:cubicBezTo>
                  <a:pt x="4597566" y="533455"/>
                  <a:pt x="4628464" y="511410"/>
                  <a:pt x="4684502" y="508712"/>
                </a:cubicBezTo>
                <a:cubicBezTo>
                  <a:pt x="4718519" y="491640"/>
                  <a:pt x="4742626" y="509374"/>
                  <a:pt x="4779821" y="496309"/>
                </a:cubicBezTo>
                <a:cubicBezTo>
                  <a:pt x="4804992" y="492314"/>
                  <a:pt x="4808648" y="496131"/>
                  <a:pt x="4822825" y="494266"/>
                </a:cubicBezTo>
                <a:cubicBezTo>
                  <a:pt x="4837002" y="492401"/>
                  <a:pt x="4852992" y="487905"/>
                  <a:pt x="4864884" y="485118"/>
                </a:cubicBezTo>
                <a:cubicBezTo>
                  <a:pt x="4871249" y="488756"/>
                  <a:pt x="4920720" y="482346"/>
                  <a:pt x="4919578" y="477542"/>
                </a:cubicBezTo>
                <a:cubicBezTo>
                  <a:pt x="4926928" y="479188"/>
                  <a:pt x="4947247" y="485560"/>
                  <a:pt x="4949541" y="477954"/>
                </a:cubicBezTo>
                <a:cubicBezTo>
                  <a:pt x="4987069" y="477873"/>
                  <a:pt x="5008152" y="476806"/>
                  <a:pt x="5040980" y="486944"/>
                </a:cubicBezTo>
                <a:cubicBezTo>
                  <a:pt x="5064311" y="490721"/>
                  <a:pt x="5048016" y="488694"/>
                  <a:pt x="5062537" y="491091"/>
                </a:cubicBezTo>
                <a:cubicBezTo>
                  <a:pt x="5077058" y="493488"/>
                  <a:pt x="5101248" y="489194"/>
                  <a:pt x="5124930" y="488624"/>
                </a:cubicBezTo>
                <a:cubicBezTo>
                  <a:pt x="5148941" y="488756"/>
                  <a:pt x="5176916" y="492838"/>
                  <a:pt x="5194697" y="494266"/>
                </a:cubicBezTo>
                <a:cubicBezTo>
                  <a:pt x="5212478" y="495694"/>
                  <a:pt x="5216720" y="495351"/>
                  <a:pt x="5231615" y="497193"/>
                </a:cubicBezTo>
                <a:cubicBezTo>
                  <a:pt x="5256471" y="493743"/>
                  <a:pt x="5277358" y="495561"/>
                  <a:pt x="5295973" y="502936"/>
                </a:cubicBezTo>
                <a:cubicBezTo>
                  <a:pt x="5310458" y="504829"/>
                  <a:pt x="5303034" y="509138"/>
                  <a:pt x="5313760" y="510935"/>
                </a:cubicBezTo>
                <a:cubicBezTo>
                  <a:pt x="5324486" y="512732"/>
                  <a:pt x="5331325" y="504608"/>
                  <a:pt x="5360330" y="506574"/>
                </a:cubicBezTo>
                <a:cubicBezTo>
                  <a:pt x="5370649" y="506971"/>
                  <a:pt x="5370304" y="514592"/>
                  <a:pt x="5392341" y="515697"/>
                </a:cubicBezTo>
                <a:cubicBezTo>
                  <a:pt x="5414378" y="516802"/>
                  <a:pt x="5502983" y="521559"/>
                  <a:pt x="5535415" y="522731"/>
                </a:cubicBezTo>
                <a:cubicBezTo>
                  <a:pt x="5567847" y="523903"/>
                  <a:pt x="5554717" y="520685"/>
                  <a:pt x="5570264" y="520350"/>
                </a:cubicBezTo>
                <a:cubicBezTo>
                  <a:pt x="5585811" y="520015"/>
                  <a:pt x="5604204" y="511612"/>
                  <a:pt x="5628698" y="520719"/>
                </a:cubicBezTo>
                <a:cubicBezTo>
                  <a:pt x="5647020" y="515874"/>
                  <a:pt x="5647491" y="526993"/>
                  <a:pt x="5667807" y="529861"/>
                </a:cubicBezTo>
                <a:cubicBezTo>
                  <a:pt x="5679016" y="533919"/>
                  <a:pt x="5693046" y="532742"/>
                  <a:pt x="5702300" y="535541"/>
                </a:cubicBezTo>
                <a:cubicBezTo>
                  <a:pt x="5711554" y="538340"/>
                  <a:pt x="5718870" y="538844"/>
                  <a:pt x="5725716" y="541891"/>
                </a:cubicBezTo>
                <a:cubicBezTo>
                  <a:pt x="5732562" y="544938"/>
                  <a:pt x="5734643" y="551045"/>
                  <a:pt x="5743374" y="553823"/>
                </a:cubicBezTo>
                <a:cubicBezTo>
                  <a:pt x="5752105" y="556601"/>
                  <a:pt x="5765759" y="561491"/>
                  <a:pt x="5775722" y="563322"/>
                </a:cubicBezTo>
                <a:cubicBezTo>
                  <a:pt x="5785685" y="565153"/>
                  <a:pt x="5784173" y="562319"/>
                  <a:pt x="5803154" y="564811"/>
                </a:cubicBezTo>
                <a:cubicBezTo>
                  <a:pt x="5834093" y="570132"/>
                  <a:pt x="5861956" y="573987"/>
                  <a:pt x="5896753" y="573511"/>
                </a:cubicBezTo>
                <a:cubicBezTo>
                  <a:pt x="5903276" y="583218"/>
                  <a:pt x="5913663" y="578812"/>
                  <a:pt x="5927554" y="573675"/>
                </a:cubicBezTo>
                <a:cubicBezTo>
                  <a:pt x="5953522" y="580755"/>
                  <a:pt x="5997380" y="586240"/>
                  <a:pt x="6041802" y="602069"/>
                </a:cubicBezTo>
                <a:cubicBezTo>
                  <a:pt x="6060710" y="611771"/>
                  <a:pt x="6064884" y="613437"/>
                  <a:pt x="6078434" y="616108"/>
                </a:cubicBezTo>
                <a:lnTo>
                  <a:pt x="6096000" y="619448"/>
                </a:lnTo>
                <a:lnTo>
                  <a:pt x="6096000" y="5455552"/>
                </a:lnTo>
                <a:lnTo>
                  <a:pt x="6069997" y="5451207"/>
                </a:lnTo>
                <a:cubicBezTo>
                  <a:pt x="6053823" y="5455294"/>
                  <a:pt x="6044686" y="5455132"/>
                  <a:pt x="6037984" y="5444964"/>
                </a:cubicBezTo>
                <a:cubicBezTo>
                  <a:pt x="5998377" y="5442843"/>
                  <a:pt x="5957550" y="5417208"/>
                  <a:pt x="5932185" y="5429303"/>
                </a:cubicBezTo>
                <a:cubicBezTo>
                  <a:pt x="5933795" y="5407890"/>
                  <a:pt x="5919598" y="5415926"/>
                  <a:pt x="5891978" y="5410773"/>
                </a:cubicBezTo>
                <a:cubicBezTo>
                  <a:pt x="5872223" y="5404775"/>
                  <a:pt x="5829555" y="5392164"/>
                  <a:pt x="5813654" y="5386399"/>
                </a:cubicBezTo>
                <a:cubicBezTo>
                  <a:pt x="5797753" y="5380634"/>
                  <a:pt x="5785570" y="5384842"/>
                  <a:pt x="5769613" y="5379294"/>
                </a:cubicBezTo>
                <a:cubicBezTo>
                  <a:pt x="5776777" y="5360980"/>
                  <a:pt x="5681621" y="5373475"/>
                  <a:pt x="5717914" y="5360029"/>
                </a:cubicBezTo>
                <a:cubicBezTo>
                  <a:pt x="5690732" y="5349118"/>
                  <a:pt x="5700727" y="5354575"/>
                  <a:pt x="5686355" y="5359511"/>
                </a:cubicBezTo>
                <a:cubicBezTo>
                  <a:pt x="5652173" y="5354756"/>
                  <a:pt x="5649150" y="5353330"/>
                  <a:pt x="5609707" y="5357833"/>
                </a:cubicBezTo>
                <a:cubicBezTo>
                  <a:pt x="5592195" y="5357127"/>
                  <a:pt x="5585993" y="5354659"/>
                  <a:pt x="5570413" y="5353209"/>
                </a:cubicBezTo>
                <a:cubicBezTo>
                  <a:pt x="5554833" y="5351759"/>
                  <a:pt x="5546238" y="5352814"/>
                  <a:pt x="5516227" y="5349136"/>
                </a:cubicBezTo>
                <a:cubicBezTo>
                  <a:pt x="5492490" y="5344525"/>
                  <a:pt x="5475257" y="5345814"/>
                  <a:pt x="5456088" y="5343158"/>
                </a:cubicBezTo>
                <a:cubicBezTo>
                  <a:pt x="5436918" y="5340503"/>
                  <a:pt x="5425237" y="5336331"/>
                  <a:pt x="5401214" y="5333202"/>
                </a:cubicBezTo>
                <a:cubicBezTo>
                  <a:pt x="5380590" y="5324458"/>
                  <a:pt x="5302803" y="5345416"/>
                  <a:pt x="5287223" y="5319212"/>
                </a:cubicBezTo>
                <a:cubicBezTo>
                  <a:pt x="5230819" y="5324494"/>
                  <a:pt x="5214860" y="5313910"/>
                  <a:pt x="5168498" y="5309267"/>
                </a:cubicBezTo>
                <a:cubicBezTo>
                  <a:pt x="5123665" y="5304413"/>
                  <a:pt x="5118021" y="5307363"/>
                  <a:pt x="5071189" y="5294765"/>
                </a:cubicBezTo>
                <a:cubicBezTo>
                  <a:pt x="5034607" y="5282205"/>
                  <a:pt x="5014978" y="5278240"/>
                  <a:pt x="4972297" y="5275521"/>
                </a:cubicBezTo>
                <a:cubicBezTo>
                  <a:pt x="4969126" y="5282935"/>
                  <a:pt x="4918210" y="5268072"/>
                  <a:pt x="4909975" y="5265882"/>
                </a:cubicBezTo>
                <a:cubicBezTo>
                  <a:pt x="4910918" y="5270758"/>
                  <a:pt x="4884027" y="5272900"/>
                  <a:pt x="4877057" y="5268795"/>
                </a:cubicBezTo>
                <a:cubicBezTo>
                  <a:pt x="4815399" y="5271659"/>
                  <a:pt x="4796579" y="5290311"/>
                  <a:pt x="4750368" y="5280515"/>
                </a:cubicBezTo>
                <a:cubicBezTo>
                  <a:pt x="4714297" y="5280446"/>
                  <a:pt x="4716019" y="5289985"/>
                  <a:pt x="4664197" y="5289876"/>
                </a:cubicBezTo>
                <a:cubicBezTo>
                  <a:pt x="4642396" y="5294034"/>
                  <a:pt x="4648926" y="5285802"/>
                  <a:pt x="4621801" y="5286109"/>
                </a:cubicBezTo>
                <a:cubicBezTo>
                  <a:pt x="4587181" y="5303707"/>
                  <a:pt x="4550367" y="5292240"/>
                  <a:pt x="4501450" y="5291718"/>
                </a:cubicBezTo>
                <a:cubicBezTo>
                  <a:pt x="4441618" y="5290413"/>
                  <a:pt x="4391602" y="5297669"/>
                  <a:pt x="4339538" y="5289896"/>
                </a:cubicBezTo>
                <a:cubicBezTo>
                  <a:pt x="4320399" y="5296143"/>
                  <a:pt x="4294824" y="5304547"/>
                  <a:pt x="4273798" y="5293687"/>
                </a:cubicBezTo>
                <a:cubicBezTo>
                  <a:pt x="4218595" y="5295417"/>
                  <a:pt x="4225039" y="5300366"/>
                  <a:pt x="4204001" y="5294046"/>
                </a:cubicBezTo>
                <a:cubicBezTo>
                  <a:pt x="4162118" y="5296469"/>
                  <a:pt x="4168874" y="5290927"/>
                  <a:pt x="4131013" y="5287923"/>
                </a:cubicBezTo>
                <a:cubicBezTo>
                  <a:pt x="4100184" y="5283304"/>
                  <a:pt x="4115521" y="5283729"/>
                  <a:pt x="4087000" y="5283169"/>
                </a:cubicBezTo>
                <a:cubicBezTo>
                  <a:pt x="4060034" y="5291706"/>
                  <a:pt x="4041568" y="5281154"/>
                  <a:pt x="4034328" y="5278941"/>
                </a:cubicBezTo>
                <a:cubicBezTo>
                  <a:pt x="4008845" y="5280382"/>
                  <a:pt x="3971113" y="5268624"/>
                  <a:pt x="3975385" y="5283804"/>
                </a:cubicBezTo>
                <a:cubicBezTo>
                  <a:pt x="3939593" y="5263231"/>
                  <a:pt x="3940927" y="5284115"/>
                  <a:pt x="3902682" y="5278816"/>
                </a:cubicBezTo>
                <a:cubicBezTo>
                  <a:pt x="3882526" y="5271283"/>
                  <a:pt x="3856417" y="5267233"/>
                  <a:pt x="3843763" y="5276642"/>
                </a:cubicBezTo>
                <a:cubicBezTo>
                  <a:pt x="3766863" y="5264696"/>
                  <a:pt x="3813381" y="5261088"/>
                  <a:pt x="3734981" y="5248544"/>
                </a:cubicBezTo>
                <a:cubicBezTo>
                  <a:pt x="3694311" y="5242227"/>
                  <a:pt x="3633976" y="5239795"/>
                  <a:pt x="3602355" y="5230777"/>
                </a:cubicBezTo>
                <a:cubicBezTo>
                  <a:pt x="3570735" y="5221759"/>
                  <a:pt x="3562983" y="5225833"/>
                  <a:pt x="3538517" y="5219315"/>
                </a:cubicBezTo>
                <a:cubicBezTo>
                  <a:pt x="3514052" y="5212798"/>
                  <a:pt x="3482747" y="5212305"/>
                  <a:pt x="3463058" y="5208965"/>
                </a:cubicBezTo>
                <a:cubicBezTo>
                  <a:pt x="3443369" y="5205624"/>
                  <a:pt x="3422900" y="5197673"/>
                  <a:pt x="3420380" y="5199276"/>
                </a:cubicBezTo>
                <a:cubicBezTo>
                  <a:pt x="3380714" y="5190779"/>
                  <a:pt x="3368868" y="5201274"/>
                  <a:pt x="3345184" y="5183516"/>
                </a:cubicBezTo>
                <a:cubicBezTo>
                  <a:pt x="3324916" y="5181274"/>
                  <a:pt x="3320333" y="5179327"/>
                  <a:pt x="3298771" y="5178904"/>
                </a:cubicBezTo>
                <a:cubicBezTo>
                  <a:pt x="3277209" y="5178481"/>
                  <a:pt x="3245843" y="5181014"/>
                  <a:pt x="3215809" y="5180977"/>
                </a:cubicBezTo>
                <a:cubicBezTo>
                  <a:pt x="3184688" y="5182696"/>
                  <a:pt x="3183910" y="5199151"/>
                  <a:pt x="3154917" y="5182487"/>
                </a:cubicBezTo>
                <a:cubicBezTo>
                  <a:pt x="3155210" y="5186026"/>
                  <a:pt x="3140142" y="5187176"/>
                  <a:pt x="3136265" y="5187060"/>
                </a:cubicBezTo>
                <a:lnTo>
                  <a:pt x="3105563" y="5188768"/>
                </a:lnTo>
                <a:lnTo>
                  <a:pt x="3102974" y="5183180"/>
                </a:lnTo>
                <a:cubicBezTo>
                  <a:pt x="3091506" y="5180875"/>
                  <a:pt x="3071814" y="5186387"/>
                  <a:pt x="3060354" y="5187376"/>
                </a:cubicBezTo>
                <a:lnTo>
                  <a:pt x="3034213" y="5189113"/>
                </a:lnTo>
                <a:lnTo>
                  <a:pt x="3024272" y="5188328"/>
                </a:lnTo>
                <a:lnTo>
                  <a:pt x="3020033" y="5188388"/>
                </a:lnTo>
                <a:lnTo>
                  <a:pt x="3009083" y="5184215"/>
                </a:lnTo>
                <a:cubicBezTo>
                  <a:pt x="2998901" y="5183170"/>
                  <a:pt x="2991286" y="5176456"/>
                  <a:pt x="2985198" y="5175435"/>
                </a:cubicBezTo>
                <a:cubicBezTo>
                  <a:pt x="2979110" y="5174414"/>
                  <a:pt x="2977314" y="5182166"/>
                  <a:pt x="2972552" y="5178092"/>
                </a:cubicBezTo>
                <a:cubicBezTo>
                  <a:pt x="2978585" y="5175121"/>
                  <a:pt x="2969122" y="5172700"/>
                  <a:pt x="2964948" y="5170542"/>
                </a:cubicBezTo>
                <a:lnTo>
                  <a:pt x="2927081" y="5167883"/>
                </a:lnTo>
                <a:cubicBezTo>
                  <a:pt x="2881315" y="5170765"/>
                  <a:pt x="2897505" y="5157632"/>
                  <a:pt x="2883507" y="5165948"/>
                </a:cubicBezTo>
                <a:cubicBezTo>
                  <a:pt x="2848802" y="5172562"/>
                  <a:pt x="2841183" y="5172540"/>
                  <a:pt x="2828808" y="5171024"/>
                </a:cubicBezTo>
                <a:cubicBezTo>
                  <a:pt x="2789723" y="5176358"/>
                  <a:pt x="2783598" y="5178552"/>
                  <a:pt x="2733350" y="5182954"/>
                </a:cubicBezTo>
                <a:cubicBezTo>
                  <a:pt x="2705294" y="5195484"/>
                  <a:pt x="2697276" y="5196299"/>
                  <a:pt x="2676026" y="5201528"/>
                </a:cubicBezTo>
                <a:cubicBezTo>
                  <a:pt x="2649850" y="5209688"/>
                  <a:pt x="2656777" y="5215631"/>
                  <a:pt x="2624966" y="5219503"/>
                </a:cubicBezTo>
                <a:cubicBezTo>
                  <a:pt x="2608822" y="5223802"/>
                  <a:pt x="2596717" y="5233960"/>
                  <a:pt x="2586657" y="5237693"/>
                </a:cubicBezTo>
                <a:cubicBezTo>
                  <a:pt x="2576598" y="5241426"/>
                  <a:pt x="2572560" y="5240215"/>
                  <a:pt x="2555604" y="5242950"/>
                </a:cubicBezTo>
                <a:cubicBezTo>
                  <a:pt x="2544327" y="5242024"/>
                  <a:pt x="2507818" y="5241999"/>
                  <a:pt x="2501014" y="5243732"/>
                </a:cubicBezTo>
                <a:cubicBezTo>
                  <a:pt x="2481627" y="5253849"/>
                  <a:pt x="2464234" y="5242512"/>
                  <a:pt x="2430333" y="5242347"/>
                </a:cubicBezTo>
                <a:lnTo>
                  <a:pt x="2390297" y="5243718"/>
                </a:lnTo>
                <a:cubicBezTo>
                  <a:pt x="2383025" y="5238323"/>
                  <a:pt x="2325738" y="5236407"/>
                  <a:pt x="2321676" y="5229096"/>
                </a:cubicBezTo>
                <a:cubicBezTo>
                  <a:pt x="2300682" y="5221752"/>
                  <a:pt x="2300605" y="5203239"/>
                  <a:pt x="2268081" y="5196194"/>
                </a:cubicBezTo>
                <a:cubicBezTo>
                  <a:pt x="2250549" y="5189151"/>
                  <a:pt x="2260291" y="5206888"/>
                  <a:pt x="2216485" y="5186836"/>
                </a:cubicBezTo>
                <a:cubicBezTo>
                  <a:pt x="2176812" y="5155811"/>
                  <a:pt x="2009284" y="5133290"/>
                  <a:pt x="2001494" y="5079343"/>
                </a:cubicBezTo>
                <a:cubicBezTo>
                  <a:pt x="1930452" y="5061834"/>
                  <a:pt x="1990088" y="5062662"/>
                  <a:pt x="1894629" y="5047832"/>
                </a:cubicBezTo>
                <a:cubicBezTo>
                  <a:pt x="1809963" y="5035276"/>
                  <a:pt x="1557661" y="5013588"/>
                  <a:pt x="1500237" y="4994679"/>
                </a:cubicBezTo>
                <a:cubicBezTo>
                  <a:pt x="1422590" y="4985100"/>
                  <a:pt x="1462550" y="4984560"/>
                  <a:pt x="1428745" y="4990358"/>
                </a:cubicBezTo>
                <a:cubicBezTo>
                  <a:pt x="1371818" y="4998904"/>
                  <a:pt x="1368586" y="4981591"/>
                  <a:pt x="1331117" y="4982813"/>
                </a:cubicBezTo>
                <a:cubicBezTo>
                  <a:pt x="1275392" y="4969813"/>
                  <a:pt x="1167811" y="4963517"/>
                  <a:pt x="1094400" y="4949677"/>
                </a:cubicBezTo>
                <a:cubicBezTo>
                  <a:pt x="1032555" y="4940283"/>
                  <a:pt x="1020613" y="4926459"/>
                  <a:pt x="960420" y="4921601"/>
                </a:cubicBezTo>
                <a:cubicBezTo>
                  <a:pt x="926461" y="4913284"/>
                  <a:pt x="907935" y="4932317"/>
                  <a:pt x="890651" y="4899776"/>
                </a:cubicBezTo>
                <a:cubicBezTo>
                  <a:pt x="868932" y="4886871"/>
                  <a:pt x="828943" y="4886321"/>
                  <a:pt x="792786" y="4879490"/>
                </a:cubicBezTo>
                <a:cubicBezTo>
                  <a:pt x="774601" y="4877972"/>
                  <a:pt x="755410" y="4883422"/>
                  <a:pt x="715957" y="4873155"/>
                </a:cubicBezTo>
                <a:cubicBezTo>
                  <a:pt x="685950" y="4865367"/>
                  <a:pt x="651097" y="4849744"/>
                  <a:pt x="647625" y="4870967"/>
                </a:cubicBezTo>
                <a:cubicBezTo>
                  <a:pt x="617175" y="4843306"/>
                  <a:pt x="628363" y="4862320"/>
                  <a:pt x="588833" y="4861867"/>
                </a:cubicBezTo>
                <a:cubicBezTo>
                  <a:pt x="485840" y="4832827"/>
                  <a:pt x="444489" y="4851587"/>
                  <a:pt x="366769" y="4836563"/>
                </a:cubicBezTo>
                <a:cubicBezTo>
                  <a:pt x="347086" y="4818158"/>
                  <a:pt x="343282" y="4863016"/>
                  <a:pt x="293285" y="4819988"/>
                </a:cubicBezTo>
                <a:cubicBezTo>
                  <a:pt x="289569" y="4822136"/>
                  <a:pt x="267030" y="4799681"/>
                  <a:pt x="251789" y="4793960"/>
                </a:cubicBezTo>
                <a:cubicBezTo>
                  <a:pt x="236548" y="4788239"/>
                  <a:pt x="215411" y="4786648"/>
                  <a:pt x="201835" y="4785664"/>
                </a:cubicBezTo>
                <a:cubicBezTo>
                  <a:pt x="188258" y="4784679"/>
                  <a:pt x="186209" y="4788050"/>
                  <a:pt x="170329" y="4788050"/>
                </a:cubicBezTo>
                <a:cubicBezTo>
                  <a:pt x="154448" y="4788050"/>
                  <a:pt x="132774" y="4775085"/>
                  <a:pt x="103478" y="4797957"/>
                </a:cubicBezTo>
                <a:cubicBezTo>
                  <a:pt x="89551" y="4796239"/>
                  <a:pt x="97852" y="4783571"/>
                  <a:pt x="86767" y="4777747"/>
                </a:cubicBezTo>
                <a:cubicBezTo>
                  <a:pt x="81225" y="4774835"/>
                  <a:pt x="72809" y="4772046"/>
                  <a:pt x="63762" y="4769537"/>
                </a:cubicBezTo>
                <a:lnTo>
                  <a:pt x="37001" y="4763022"/>
                </a:lnTo>
                <a:lnTo>
                  <a:pt x="37482" y="4761597"/>
                </a:lnTo>
                <a:cubicBezTo>
                  <a:pt x="35277" y="4760236"/>
                  <a:pt x="31697" y="4759001"/>
                  <a:pt x="30394" y="4758901"/>
                </a:cubicBezTo>
                <a:cubicBezTo>
                  <a:pt x="29091" y="4758801"/>
                  <a:pt x="30066" y="4759837"/>
                  <a:pt x="36971" y="4763015"/>
                </a:cubicBezTo>
                <a:lnTo>
                  <a:pt x="37001" y="4763022"/>
                </a:lnTo>
                <a:lnTo>
                  <a:pt x="36315" y="4765055"/>
                </a:lnTo>
                <a:cubicBezTo>
                  <a:pt x="32115" y="4765663"/>
                  <a:pt x="22886" y="4765389"/>
                  <a:pt x="4975" y="4763227"/>
                </a:cubicBezTo>
                <a:lnTo>
                  <a:pt x="0" y="4762420"/>
                </a:lnTo>
                <a:close/>
              </a:path>
            </a:pathLst>
          </a:custGeom>
        </p:spPr>
      </p:pic>
    </p:spTree>
    <p:extLst>
      <p:ext uri="{BB962C8B-B14F-4D97-AF65-F5344CB8AC3E}">
        <p14:creationId xmlns:p14="http://schemas.microsoft.com/office/powerpoint/2010/main" val="3003547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8D32-A3DA-827F-9DBC-22D6AC7E990B}"/>
              </a:ext>
            </a:extLst>
          </p:cNvPr>
          <p:cNvSpPr>
            <a:spLocks noGrp="1"/>
          </p:cNvSpPr>
          <p:nvPr>
            <p:ph type="title"/>
          </p:nvPr>
        </p:nvSpPr>
        <p:spPr>
          <a:xfrm>
            <a:off x="762000" y="1013266"/>
            <a:ext cx="5745480" cy="1402470"/>
          </a:xfrm>
        </p:spPr>
        <p:txBody>
          <a:bodyPr anchor="t">
            <a:normAutofit/>
            <a:scene3d>
              <a:camera prst="obliqueTopLeft"/>
              <a:lightRig rig="threePt" dir="t"/>
            </a:scene3d>
            <a:sp3d extrusionH="57150">
              <a:bevelT w="38100" h="38100"/>
            </a:sp3d>
          </a:bodyPr>
          <a:lstStyle/>
          <a:p>
            <a:r>
              <a:rPr lang="en-US" b="1" dirty="0">
                <a:effectLst>
                  <a:innerShdw blurRad="63500" dist="50800" dir="8100000">
                    <a:prstClr val="black">
                      <a:alpha val="50000"/>
                    </a:prstClr>
                  </a:innerShdw>
                </a:effectLst>
              </a:rPr>
              <a:t>Processor types (manufacturer)</a:t>
            </a:r>
          </a:p>
        </p:txBody>
      </p:sp>
      <p:cxnSp>
        <p:nvCxnSpPr>
          <p:cNvPr id="15" name="Straight Connector 1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blue and black logo&#10;&#10;Description automatically generated">
            <a:extLst>
              <a:ext uri="{FF2B5EF4-FFF2-40B4-BE49-F238E27FC236}">
                <a16:creationId xmlns:a16="http://schemas.microsoft.com/office/drawing/2014/main" id="{F1AF5DBE-2856-8B53-5A84-0E455B62C70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l="6016" r="8471"/>
          <a:stretch/>
        </p:blipFill>
        <p:spPr>
          <a:xfrm>
            <a:off x="6979129" y="1"/>
            <a:ext cx="5212862" cy="3429000"/>
          </a:xfrm>
          <a:prstGeom prst="rect">
            <a:avLst/>
          </a:prstGeom>
        </p:spPr>
      </p:pic>
      <p:pic>
        <p:nvPicPr>
          <p:cNvPr id="8" name="Picture 7" descr="A close up of a logo&#10;&#10;Description automatically generated">
            <a:extLst>
              <a:ext uri="{FF2B5EF4-FFF2-40B4-BE49-F238E27FC236}">
                <a16:creationId xmlns:a16="http://schemas.microsoft.com/office/drawing/2014/main" id="{A3F87217-BB71-E84F-A86A-3804663C027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65" b="89565" l="2717" r="99239">
                        <a14:foregroundMark x1="7065" y1="55304" x2="7065" y2="55304"/>
                        <a14:foregroundMark x1="2826" y1="61913" x2="2826" y2="61913"/>
                        <a14:foregroundMark x1="53696" y1="53913" x2="53696" y2="53913"/>
                        <a14:foregroundMark x1="82174" y1="63304" x2="82174" y2="63304"/>
                        <a14:foregroundMark x1="99239" y1="48348" x2="99239" y2="48348"/>
                        <a14:foregroundMark x1="98152" y1="48000" x2="98152" y2="48000"/>
                      </a14:backgroundRemoval>
                    </a14:imgEffect>
                    <a14:imgEffect>
                      <a14:sharpenSoften amount="50000"/>
                    </a14:imgEffect>
                    <a14:imgEffect>
                      <a14:saturation sat="400000"/>
                    </a14:imgEffect>
                  </a14:imgLayer>
                </a14:imgProps>
              </a:ext>
              <a:ext uri="{28A0092B-C50C-407E-A947-70E740481C1C}">
                <a14:useLocalDpi xmlns:a14="http://schemas.microsoft.com/office/drawing/2010/main" val="0"/>
              </a:ext>
            </a:extLst>
          </a:blip>
          <a:srcRect l="4986"/>
          <a:stretch/>
        </p:blipFill>
        <p:spPr>
          <a:xfrm>
            <a:off x="6979147" y="3429000"/>
            <a:ext cx="5212861" cy="3429000"/>
          </a:xfrm>
          <a:prstGeom prst="rect">
            <a:avLst/>
          </a:prstGeom>
        </p:spPr>
      </p:pic>
      <p:graphicFrame>
        <p:nvGraphicFramePr>
          <p:cNvPr id="16" name="Content Placeholder 15">
            <a:extLst>
              <a:ext uri="{FF2B5EF4-FFF2-40B4-BE49-F238E27FC236}">
                <a16:creationId xmlns:a16="http://schemas.microsoft.com/office/drawing/2014/main" id="{342C67CD-3906-A4F7-6680-96137A75DBD1}"/>
              </a:ext>
            </a:extLst>
          </p:cNvPr>
          <p:cNvGraphicFramePr>
            <a:graphicFrameLocks noGrp="1"/>
          </p:cNvGraphicFramePr>
          <p:nvPr>
            <p:ph idx="1"/>
          </p:nvPr>
        </p:nvGraphicFramePr>
        <p:xfrm>
          <a:off x="579120" y="2712084"/>
          <a:ext cx="5516880" cy="390207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5208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chip on a blue background&#10;&#10;Description automatically generated">
            <a:extLst>
              <a:ext uri="{FF2B5EF4-FFF2-40B4-BE49-F238E27FC236}">
                <a16:creationId xmlns:a16="http://schemas.microsoft.com/office/drawing/2014/main" id="{78EA3768-9705-BB6C-431B-6D3A5B404AA3}"/>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rcRect l="26755" t="26837" r="27585" b="27471"/>
          <a:stretch/>
        </p:blipFill>
        <p:spPr>
          <a:xfrm>
            <a:off x="50798" y="1339844"/>
            <a:ext cx="5577842" cy="4178311"/>
          </a:xfrm>
          <a:effectLst>
            <a:glow rad="63500">
              <a:schemeClr val="accent4">
                <a:satMod val="175000"/>
                <a:alpha val="40000"/>
              </a:schemeClr>
            </a:glow>
          </a:effectLst>
        </p:spPr>
      </p:pic>
      <p:pic>
        <p:nvPicPr>
          <p:cNvPr id="7" name="Picture 6" descr="A computer chip with a square white surface&#10;&#10;Description automatically generated">
            <a:extLst>
              <a:ext uri="{FF2B5EF4-FFF2-40B4-BE49-F238E27FC236}">
                <a16:creationId xmlns:a16="http://schemas.microsoft.com/office/drawing/2014/main" id="{37F305A1-8333-DB7E-DF21-4DB82A0E523F}"/>
              </a:ext>
            </a:extLst>
          </p:cNvPr>
          <p:cNvPicPr>
            <a:picLocks noChangeAspect="1"/>
          </p:cNvPicPr>
          <p:nvPr/>
        </p:nvPicPr>
        <p:blipFill>
          <a:blip r:embed="rId3">
            <a:extLst>
              <a:ext uri="{28A0092B-C50C-407E-A947-70E740481C1C}">
                <a14:useLocalDpi xmlns:a14="http://schemas.microsoft.com/office/drawing/2010/main" val="0"/>
              </a:ext>
            </a:extLst>
          </a:blip>
          <a:srcRect b="6689"/>
          <a:stretch/>
        </p:blipFill>
        <p:spPr>
          <a:xfrm>
            <a:off x="5716490" y="1809430"/>
            <a:ext cx="6424712" cy="3372170"/>
          </a:xfrm>
          <a:prstGeom prst="rect">
            <a:avLst/>
          </a:prstGeom>
        </p:spPr>
      </p:pic>
    </p:spTree>
    <p:extLst>
      <p:ext uri="{BB962C8B-B14F-4D97-AF65-F5344CB8AC3E}">
        <p14:creationId xmlns:p14="http://schemas.microsoft.com/office/powerpoint/2010/main" val="179949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Oval 10">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Rectangle 1">
            <a:extLst>
              <a:ext uri="{FF2B5EF4-FFF2-40B4-BE49-F238E27FC236}">
                <a16:creationId xmlns:a16="http://schemas.microsoft.com/office/drawing/2014/main" id="{5E118E28-DB5D-D1E2-E3B4-5404CF1758BA}"/>
              </a:ext>
            </a:extLst>
          </p:cNvPr>
          <p:cNvSpPr>
            <a:spLocks noGrp="1" noChangeArrowheads="1"/>
          </p:cNvSpPr>
          <p:nvPr>
            <p:ph type="title"/>
          </p:nvPr>
        </p:nvSpPr>
        <p:spPr bwMode="auto">
          <a:xfrm>
            <a:off x="2066544" y="1911096"/>
            <a:ext cx="8055864" cy="20766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algn="ctr" fontAlgn="base">
              <a:spcAft>
                <a:spcPct val="0"/>
              </a:spcAft>
              <a:buClrTx/>
              <a:buSzTx/>
              <a:tabLst/>
            </a:pPr>
            <a:r>
              <a:rPr kumimoji="0" lang="en-US" altLang="en-US" sz="8800" b="0" i="0" u="none" strike="noStrike" kern="1200" cap="none" normalizeH="0" baseline="0" dirty="0">
                <a:ln>
                  <a:noFill/>
                </a:ln>
                <a:solidFill>
                  <a:srgbClr val="FFFFFF"/>
                </a:solidFill>
                <a:effectLst/>
                <a:latin typeface="+mj-lt"/>
                <a:ea typeface="+mj-ea"/>
                <a:cs typeface="+mj-cs"/>
              </a:rPr>
              <a:t>How does the processor work?</a:t>
            </a:r>
          </a:p>
        </p:txBody>
      </p:sp>
      <p:sp>
        <p:nvSpPr>
          <p:cNvPr id="13"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8856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Arrow: Up 377">
            <a:extLst>
              <a:ext uri="{FF2B5EF4-FFF2-40B4-BE49-F238E27FC236}">
                <a16:creationId xmlns:a16="http://schemas.microsoft.com/office/drawing/2014/main" id="{65EDF366-5ACA-8055-BDDC-5606D761590F}"/>
              </a:ext>
            </a:extLst>
          </p:cNvPr>
          <p:cNvSpPr/>
          <p:nvPr/>
        </p:nvSpPr>
        <p:spPr>
          <a:xfrm rot="16018640">
            <a:off x="3969391" y="2896670"/>
            <a:ext cx="350520" cy="556477"/>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3" name="Arrow: Up 372">
            <a:extLst>
              <a:ext uri="{FF2B5EF4-FFF2-40B4-BE49-F238E27FC236}">
                <a16:creationId xmlns:a16="http://schemas.microsoft.com/office/drawing/2014/main" id="{4CA73134-A924-A803-62F2-9FF287902CCA}"/>
              </a:ext>
            </a:extLst>
          </p:cNvPr>
          <p:cNvSpPr/>
          <p:nvPr/>
        </p:nvSpPr>
        <p:spPr>
          <a:xfrm>
            <a:off x="6333612" y="6379771"/>
            <a:ext cx="349243" cy="444354"/>
          </a:xfrm>
          <a:prstGeom prst="up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13" name="Group 312">
            <a:extLst>
              <a:ext uri="{FF2B5EF4-FFF2-40B4-BE49-F238E27FC236}">
                <a16:creationId xmlns:a16="http://schemas.microsoft.com/office/drawing/2014/main" id="{18F72D36-58EE-EFC2-3A05-79B5F6E644C5}"/>
              </a:ext>
            </a:extLst>
          </p:cNvPr>
          <p:cNvGrpSpPr/>
          <p:nvPr/>
        </p:nvGrpSpPr>
        <p:grpSpPr>
          <a:xfrm>
            <a:off x="4963516" y="4497236"/>
            <a:ext cx="518480" cy="1272387"/>
            <a:chOff x="9954396" y="994555"/>
            <a:chExt cx="779686" cy="2754338"/>
          </a:xfrm>
        </p:grpSpPr>
        <p:sp>
          <p:nvSpPr>
            <p:cNvPr id="314" name="Rectangle 313">
              <a:extLst>
                <a:ext uri="{FF2B5EF4-FFF2-40B4-BE49-F238E27FC236}">
                  <a16:creationId xmlns:a16="http://schemas.microsoft.com/office/drawing/2014/main" id="{C3DD0709-9650-B60A-0AE5-FBF7B25209B2}"/>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5" name="Rectangle 314">
              <a:extLst>
                <a:ext uri="{FF2B5EF4-FFF2-40B4-BE49-F238E27FC236}">
                  <a16:creationId xmlns:a16="http://schemas.microsoft.com/office/drawing/2014/main" id="{4C441600-5E5C-B725-3B65-823FDC59F958}"/>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6" name="Rectangle 315">
              <a:extLst>
                <a:ext uri="{FF2B5EF4-FFF2-40B4-BE49-F238E27FC236}">
                  <a16:creationId xmlns:a16="http://schemas.microsoft.com/office/drawing/2014/main" id="{7F246F30-D82F-9BD6-0072-C86E3788AF88}"/>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7" name="Rectangle 316">
              <a:extLst>
                <a:ext uri="{FF2B5EF4-FFF2-40B4-BE49-F238E27FC236}">
                  <a16:creationId xmlns:a16="http://schemas.microsoft.com/office/drawing/2014/main" id="{EF0619F2-08BE-603F-9034-815C5F5E3C8B}"/>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8" name="Rectangle 317">
              <a:extLst>
                <a:ext uri="{FF2B5EF4-FFF2-40B4-BE49-F238E27FC236}">
                  <a16:creationId xmlns:a16="http://schemas.microsoft.com/office/drawing/2014/main" id="{257ED556-2786-F6D5-E942-27AF4BD83B71}"/>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19" name="Rectangle 318">
              <a:extLst>
                <a:ext uri="{FF2B5EF4-FFF2-40B4-BE49-F238E27FC236}">
                  <a16:creationId xmlns:a16="http://schemas.microsoft.com/office/drawing/2014/main" id="{780BADC3-A650-2908-E530-07CABA786EC2}"/>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0" name="Rectangle 319">
              <a:extLst>
                <a:ext uri="{FF2B5EF4-FFF2-40B4-BE49-F238E27FC236}">
                  <a16:creationId xmlns:a16="http://schemas.microsoft.com/office/drawing/2014/main" id="{3FD5E7FA-920E-EDD6-8BAE-CE61AC6ACA8D}"/>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1" name="Rectangle 320">
              <a:extLst>
                <a:ext uri="{FF2B5EF4-FFF2-40B4-BE49-F238E27FC236}">
                  <a16:creationId xmlns:a16="http://schemas.microsoft.com/office/drawing/2014/main" id="{6431748C-6D17-39BA-27C0-F725A18D4A68}"/>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322" name="Group 321">
            <a:extLst>
              <a:ext uri="{FF2B5EF4-FFF2-40B4-BE49-F238E27FC236}">
                <a16:creationId xmlns:a16="http://schemas.microsoft.com/office/drawing/2014/main" id="{A8183338-473E-6E88-6331-34EEE8A98CAF}"/>
              </a:ext>
            </a:extLst>
          </p:cNvPr>
          <p:cNvGrpSpPr/>
          <p:nvPr/>
        </p:nvGrpSpPr>
        <p:grpSpPr>
          <a:xfrm>
            <a:off x="5573955" y="4483225"/>
            <a:ext cx="499993" cy="1272387"/>
            <a:chOff x="9954396" y="994555"/>
            <a:chExt cx="779686" cy="2754338"/>
          </a:xfrm>
        </p:grpSpPr>
        <p:sp>
          <p:nvSpPr>
            <p:cNvPr id="323" name="Rectangle 322">
              <a:extLst>
                <a:ext uri="{FF2B5EF4-FFF2-40B4-BE49-F238E27FC236}">
                  <a16:creationId xmlns:a16="http://schemas.microsoft.com/office/drawing/2014/main" id="{7FCBC51A-4FFE-FCD6-D4E1-04657D53CD19}"/>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4" name="Rectangle 323">
              <a:extLst>
                <a:ext uri="{FF2B5EF4-FFF2-40B4-BE49-F238E27FC236}">
                  <a16:creationId xmlns:a16="http://schemas.microsoft.com/office/drawing/2014/main" id="{866E4610-CD41-3508-F437-26AA7DC368A0}"/>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5" name="Rectangle 324">
              <a:extLst>
                <a:ext uri="{FF2B5EF4-FFF2-40B4-BE49-F238E27FC236}">
                  <a16:creationId xmlns:a16="http://schemas.microsoft.com/office/drawing/2014/main" id="{7A82E9A1-370C-CB05-3E60-84A81C2D27EA}"/>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6" name="Rectangle 325">
              <a:extLst>
                <a:ext uri="{FF2B5EF4-FFF2-40B4-BE49-F238E27FC236}">
                  <a16:creationId xmlns:a16="http://schemas.microsoft.com/office/drawing/2014/main" id="{D8D54405-24C8-F6EE-1587-8E741792654F}"/>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7" name="Rectangle 326">
              <a:extLst>
                <a:ext uri="{FF2B5EF4-FFF2-40B4-BE49-F238E27FC236}">
                  <a16:creationId xmlns:a16="http://schemas.microsoft.com/office/drawing/2014/main" id="{87ED73B5-6E94-7D76-FAD2-B4F84CE54E60}"/>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28" name="Rectangle 327">
              <a:extLst>
                <a:ext uri="{FF2B5EF4-FFF2-40B4-BE49-F238E27FC236}">
                  <a16:creationId xmlns:a16="http://schemas.microsoft.com/office/drawing/2014/main" id="{2E5A423A-D15F-E5A5-CF96-1030B847A00C}"/>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29" name="Rectangle 328">
              <a:extLst>
                <a:ext uri="{FF2B5EF4-FFF2-40B4-BE49-F238E27FC236}">
                  <a16:creationId xmlns:a16="http://schemas.microsoft.com/office/drawing/2014/main" id="{7396063D-04B9-CEA6-7EAE-8A0475C1A4FF}"/>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0" name="Rectangle 329">
              <a:extLst>
                <a:ext uri="{FF2B5EF4-FFF2-40B4-BE49-F238E27FC236}">
                  <a16:creationId xmlns:a16="http://schemas.microsoft.com/office/drawing/2014/main" id="{0157AA6A-45EE-27C0-6BA7-338BA5161548}"/>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331" name="Group 330">
            <a:extLst>
              <a:ext uri="{FF2B5EF4-FFF2-40B4-BE49-F238E27FC236}">
                <a16:creationId xmlns:a16="http://schemas.microsoft.com/office/drawing/2014/main" id="{D66A89C9-CC93-2641-1705-A2E01B014C2C}"/>
              </a:ext>
            </a:extLst>
          </p:cNvPr>
          <p:cNvGrpSpPr/>
          <p:nvPr/>
        </p:nvGrpSpPr>
        <p:grpSpPr>
          <a:xfrm>
            <a:off x="6119010" y="4407378"/>
            <a:ext cx="306424" cy="1272387"/>
            <a:chOff x="9954396" y="994555"/>
            <a:chExt cx="779686" cy="2754338"/>
          </a:xfrm>
        </p:grpSpPr>
        <p:sp>
          <p:nvSpPr>
            <p:cNvPr id="332" name="Rectangle 331">
              <a:extLst>
                <a:ext uri="{FF2B5EF4-FFF2-40B4-BE49-F238E27FC236}">
                  <a16:creationId xmlns:a16="http://schemas.microsoft.com/office/drawing/2014/main" id="{B5230B83-36A4-5AD6-3DDB-590BD065E05E}"/>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3" name="Rectangle 332">
              <a:extLst>
                <a:ext uri="{FF2B5EF4-FFF2-40B4-BE49-F238E27FC236}">
                  <a16:creationId xmlns:a16="http://schemas.microsoft.com/office/drawing/2014/main" id="{888FE5F0-1A85-DA53-1145-C4DC821F90A1}"/>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4" name="Rectangle 333">
              <a:extLst>
                <a:ext uri="{FF2B5EF4-FFF2-40B4-BE49-F238E27FC236}">
                  <a16:creationId xmlns:a16="http://schemas.microsoft.com/office/drawing/2014/main" id="{6E04511A-4E70-C81D-74A7-9A110EB3E070}"/>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5" name="Rectangle 334">
              <a:extLst>
                <a:ext uri="{FF2B5EF4-FFF2-40B4-BE49-F238E27FC236}">
                  <a16:creationId xmlns:a16="http://schemas.microsoft.com/office/drawing/2014/main" id="{1054BE3D-0637-05D6-8BB1-7AAD4CF37A52}"/>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6" name="Rectangle 335">
              <a:extLst>
                <a:ext uri="{FF2B5EF4-FFF2-40B4-BE49-F238E27FC236}">
                  <a16:creationId xmlns:a16="http://schemas.microsoft.com/office/drawing/2014/main" id="{55871699-B49E-3342-1F8C-9F5A4F3526C5}"/>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37" name="Rectangle 336">
              <a:extLst>
                <a:ext uri="{FF2B5EF4-FFF2-40B4-BE49-F238E27FC236}">
                  <a16:creationId xmlns:a16="http://schemas.microsoft.com/office/drawing/2014/main" id="{78B7F873-FB0A-23B5-1D32-CA4F9949DE8A}"/>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8" name="Rectangle 337">
              <a:extLst>
                <a:ext uri="{FF2B5EF4-FFF2-40B4-BE49-F238E27FC236}">
                  <a16:creationId xmlns:a16="http://schemas.microsoft.com/office/drawing/2014/main" id="{CBC0F9E1-4889-6D02-5222-72C58EEDB637}"/>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9" name="Rectangle 338">
              <a:extLst>
                <a:ext uri="{FF2B5EF4-FFF2-40B4-BE49-F238E27FC236}">
                  <a16:creationId xmlns:a16="http://schemas.microsoft.com/office/drawing/2014/main" id="{12303FAF-7C2C-DD38-8124-54E39504CCF6}"/>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340" name="Group 339">
            <a:extLst>
              <a:ext uri="{FF2B5EF4-FFF2-40B4-BE49-F238E27FC236}">
                <a16:creationId xmlns:a16="http://schemas.microsoft.com/office/drawing/2014/main" id="{FA8ED385-9FC0-DC74-6E02-67596B701A6B}"/>
              </a:ext>
            </a:extLst>
          </p:cNvPr>
          <p:cNvGrpSpPr/>
          <p:nvPr/>
        </p:nvGrpSpPr>
        <p:grpSpPr>
          <a:xfrm>
            <a:off x="4430750" y="4537075"/>
            <a:ext cx="518480" cy="1272387"/>
            <a:chOff x="9954396" y="994555"/>
            <a:chExt cx="779686" cy="2754338"/>
          </a:xfrm>
        </p:grpSpPr>
        <p:sp>
          <p:nvSpPr>
            <p:cNvPr id="341" name="Rectangle 340">
              <a:extLst>
                <a:ext uri="{FF2B5EF4-FFF2-40B4-BE49-F238E27FC236}">
                  <a16:creationId xmlns:a16="http://schemas.microsoft.com/office/drawing/2014/main" id="{A43DDFEC-B930-C081-0D31-2B917596B2A9}"/>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2" name="Rectangle 341">
              <a:extLst>
                <a:ext uri="{FF2B5EF4-FFF2-40B4-BE49-F238E27FC236}">
                  <a16:creationId xmlns:a16="http://schemas.microsoft.com/office/drawing/2014/main" id="{D5772766-6ECC-19F8-A255-A4B6077BC599}"/>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3" name="Rectangle 342">
              <a:extLst>
                <a:ext uri="{FF2B5EF4-FFF2-40B4-BE49-F238E27FC236}">
                  <a16:creationId xmlns:a16="http://schemas.microsoft.com/office/drawing/2014/main" id="{B6874E47-C8D5-1833-C141-3C52A529AD9A}"/>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4" name="Rectangle 343">
              <a:extLst>
                <a:ext uri="{FF2B5EF4-FFF2-40B4-BE49-F238E27FC236}">
                  <a16:creationId xmlns:a16="http://schemas.microsoft.com/office/drawing/2014/main" id="{FB7D0E4A-8BC8-79E8-0788-EA1E10BCADDD}"/>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5" name="Rectangle 344">
              <a:extLst>
                <a:ext uri="{FF2B5EF4-FFF2-40B4-BE49-F238E27FC236}">
                  <a16:creationId xmlns:a16="http://schemas.microsoft.com/office/drawing/2014/main" id="{8A70A52E-336F-886B-6F84-B86D20F4BE2D}"/>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46" name="Rectangle 345">
              <a:extLst>
                <a:ext uri="{FF2B5EF4-FFF2-40B4-BE49-F238E27FC236}">
                  <a16:creationId xmlns:a16="http://schemas.microsoft.com/office/drawing/2014/main" id="{884DBD3C-3383-911E-81EB-652D774BCBC4}"/>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7" name="Rectangle 346">
              <a:extLst>
                <a:ext uri="{FF2B5EF4-FFF2-40B4-BE49-F238E27FC236}">
                  <a16:creationId xmlns:a16="http://schemas.microsoft.com/office/drawing/2014/main" id="{11E5E7ED-A4ED-FEFF-A2D2-9F58C47BBDC6}"/>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8" name="Rectangle 347">
              <a:extLst>
                <a:ext uri="{FF2B5EF4-FFF2-40B4-BE49-F238E27FC236}">
                  <a16:creationId xmlns:a16="http://schemas.microsoft.com/office/drawing/2014/main" id="{45715EC4-76E3-A226-0615-FDC7FFE71153}"/>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304" name="Group 303">
            <a:extLst>
              <a:ext uri="{FF2B5EF4-FFF2-40B4-BE49-F238E27FC236}">
                <a16:creationId xmlns:a16="http://schemas.microsoft.com/office/drawing/2014/main" id="{6DE9257E-5CF6-4CA8-0761-D0ADB2EB8FB1}"/>
              </a:ext>
            </a:extLst>
          </p:cNvPr>
          <p:cNvGrpSpPr/>
          <p:nvPr/>
        </p:nvGrpSpPr>
        <p:grpSpPr>
          <a:xfrm>
            <a:off x="3941290" y="2247361"/>
            <a:ext cx="400476" cy="887832"/>
            <a:chOff x="9954396" y="994555"/>
            <a:chExt cx="779686" cy="2754338"/>
          </a:xfrm>
        </p:grpSpPr>
        <p:sp>
          <p:nvSpPr>
            <p:cNvPr id="305" name="Rectangle 304">
              <a:extLst>
                <a:ext uri="{FF2B5EF4-FFF2-40B4-BE49-F238E27FC236}">
                  <a16:creationId xmlns:a16="http://schemas.microsoft.com/office/drawing/2014/main" id="{7A2B9614-0907-38E2-9C05-D7AEDC8A7022}"/>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6" name="Rectangle 305">
              <a:extLst>
                <a:ext uri="{FF2B5EF4-FFF2-40B4-BE49-F238E27FC236}">
                  <a16:creationId xmlns:a16="http://schemas.microsoft.com/office/drawing/2014/main" id="{353DB419-E688-93C4-F92A-D2BC941FCE93}"/>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7" name="Rectangle 306">
              <a:extLst>
                <a:ext uri="{FF2B5EF4-FFF2-40B4-BE49-F238E27FC236}">
                  <a16:creationId xmlns:a16="http://schemas.microsoft.com/office/drawing/2014/main" id="{2B250581-0A39-D834-CAD7-868FD061547A}"/>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8" name="Rectangle 307">
              <a:extLst>
                <a:ext uri="{FF2B5EF4-FFF2-40B4-BE49-F238E27FC236}">
                  <a16:creationId xmlns:a16="http://schemas.microsoft.com/office/drawing/2014/main" id="{A5AB78B2-942A-EF92-3AC2-D7BE28E2F529}"/>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9" name="Rectangle 308">
              <a:extLst>
                <a:ext uri="{FF2B5EF4-FFF2-40B4-BE49-F238E27FC236}">
                  <a16:creationId xmlns:a16="http://schemas.microsoft.com/office/drawing/2014/main" id="{8575BE6D-3950-91FD-4FFC-45D499B0F658}"/>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0" name="Rectangle 309">
              <a:extLst>
                <a:ext uri="{FF2B5EF4-FFF2-40B4-BE49-F238E27FC236}">
                  <a16:creationId xmlns:a16="http://schemas.microsoft.com/office/drawing/2014/main" id="{E8A96C39-928B-EC90-9336-481F6430E457}"/>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1" name="Rectangle 310">
              <a:extLst>
                <a:ext uri="{FF2B5EF4-FFF2-40B4-BE49-F238E27FC236}">
                  <a16:creationId xmlns:a16="http://schemas.microsoft.com/office/drawing/2014/main" id="{D93BE687-102B-12A8-4AAF-2E73E34CE89E}"/>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2" name="Rectangle 311">
              <a:extLst>
                <a:ext uri="{FF2B5EF4-FFF2-40B4-BE49-F238E27FC236}">
                  <a16:creationId xmlns:a16="http://schemas.microsoft.com/office/drawing/2014/main" id="{8CC0DA1C-4238-36C3-FB7E-67D94E6B8FF0}"/>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grpSp>
        <p:nvGrpSpPr>
          <p:cNvPr id="295" name="Group 294">
            <a:extLst>
              <a:ext uri="{FF2B5EF4-FFF2-40B4-BE49-F238E27FC236}">
                <a16:creationId xmlns:a16="http://schemas.microsoft.com/office/drawing/2014/main" id="{F7081242-CAA6-2026-D78A-8CF46EACC930}"/>
              </a:ext>
            </a:extLst>
          </p:cNvPr>
          <p:cNvGrpSpPr/>
          <p:nvPr/>
        </p:nvGrpSpPr>
        <p:grpSpPr>
          <a:xfrm>
            <a:off x="4739035" y="2261440"/>
            <a:ext cx="477762" cy="887832"/>
            <a:chOff x="9954396" y="994555"/>
            <a:chExt cx="779686" cy="2754338"/>
          </a:xfrm>
        </p:grpSpPr>
        <p:sp>
          <p:nvSpPr>
            <p:cNvPr id="296" name="Rectangle 295">
              <a:extLst>
                <a:ext uri="{FF2B5EF4-FFF2-40B4-BE49-F238E27FC236}">
                  <a16:creationId xmlns:a16="http://schemas.microsoft.com/office/drawing/2014/main" id="{B9469234-34CC-D471-7A98-3D939F6BD458}"/>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7" name="Rectangle 296">
              <a:extLst>
                <a:ext uri="{FF2B5EF4-FFF2-40B4-BE49-F238E27FC236}">
                  <a16:creationId xmlns:a16="http://schemas.microsoft.com/office/drawing/2014/main" id="{F4C22985-7902-FBFD-1D7D-C8ED454BA531}"/>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8" name="Rectangle 297">
              <a:extLst>
                <a:ext uri="{FF2B5EF4-FFF2-40B4-BE49-F238E27FC236}">
                  <a16:creationId xmlns:a16="http://schemas.microsoft.com/office/drawing/2014/main" id="{54016F3B-0D4F-52FD-50BB-1E7B9294095C}"/>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9" name="Rectangle 298">
              <a:extLst>
                <a:ext uri="{FF2B5EF4-FFF2-40B4-BE49-F238E27FC236}">
                  <a16:creationId xmlns:a16="http://schemas.microsoft.com/office/drawing/2014/main" id="{812492C8-D653-23FE-87FC-6AE817135D00}"/>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0" name="Rectangle 299">
              <a:extLst>
                <a:ext uri="{FF2B5EF4-FFF2-40B4-BE49-F238E27FC236}">
                  <a16:creationId xmlns:a16="http://schemas.microsoft.com/office/drawing/2014/main" id="{12336BDA-2E11-BC75-C46A-A5F51B37CA59}"/>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1" name="Rectangle 300">
              <a:extLst>
                <a:ext uri="{FF2B5EF4-FFF2-40B4-BE49-F238E27FC236}">
                  <a16:creationId xmlns:a16="http://schemas.microsoft.com/office/drawing/2014/main" id="{27B1A524-09EF-30D6-6A92-99A955E1DE21}"/>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2" name="Rectangle 301">
              <a:extLst>
                <a:ext uri="{FF2B5EF4-FFF2-40B4-BE49-F238E27FC236}">
                  <a16:creationId xmlns:a16="http://schemas.microsoft.com/office/drawing/2014/main" id="{894D0DF5-7F60-7F08-D3D2-9554471E4ABE}"/>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3" name="Rectangle 302">
              <a:extLst>
                <a:ext uri="{FF2B5EF4-FFF2-40B4-BE49-F238E27FC236}">
                  <a16:creationId xmlns:a16="http://schemas.microsoft.com/office/drawing/2014/main" id="{7ECEE622-8C2B-D797-5562-86DA5170F5E7}"/>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grpSp>
        <p:nvGrpSpPr>
          <p:cNvPr id="277" name="Group 276">
            <a:extLst>
              <a:ext uri="{FF2B5EF4-FFF2-40B4-BE49-F238E27FC236}">
                <a16:creationId xmlns:a16="http://schemas.microsoft.com/office/drawing/2014/main" id="{CA978306-7AF5-F7DA-A6FA-2E4A159C82BA}"/>
              </a:ext>
            </a:extLst>
          </p:cNvPr>
          <p:cNvGrpSpPr/>
          <p:nvPr/>
        </p:nvGrpSpPr>
        <p:grpSpPr>
          <a:xfrm>
            <a:off x="7372927" y="2281638"/>
            <a:ext cx="457852" cy="926016"/>
            <a:chOff x="9954396" y="994555"/>
            <a:chExt cx="779686" cy="2754338"/>
          </a:xfrm>
        </p:grpSpPr>
        <p:sp>
          <p:nvSpPr>
            <p:cNvPr id="278" name="Rectangle 277">
              <a:extLst>
                <a:ext uri="{FF2B5EF4-FFF2-40B4-BE49-F238E27FC236}">
                  <a16:creationId xmlns:a16="http://schemas.microsoft.com/office/drawing/2014/main" id="{DBEFD4ED-E507-039B-3AF7-5EB80BAF8507}"/>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9" name="Rectangle 278">
              <a:extLst>
                <a:ext uri="{FF2B5EF4-FFF2-40B4-BE49-F238E27FC236}">
                  <a16:creationId xmlns:a16="http://schemas.microsoft.com/office/drawing/2014/main" id="{01579C0B-88DD-635A-0F61-CE78A79DAEAC}"/>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0" name="Rectangle 279">
              <a:extLst>
                <a:ext uri="{FF2B5EF4-FFF2-40B4-BE49-F238E27FC236}">
                  <a16:creationId xmlns:a16="http://schemas.microsoft.com/office/drawing/2014/main" id="{060102AE-0805-BC3B-CD68-877DCB2E963B}"/>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1" name="Rectangle 280">
              <a:extLst>
                <a:ext uri="{FF2B5EF4-FFF2-40B4-BE49-F238E27FC236}">
                  <a16:creationId xmlns:a16="http://schemas.microsoft.com/office/drawing/2014/main" id="{7EA15A96-8739-A62D-5860-92FA3E901563}"/>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2" name="Rectangle 281">
              <a:extLst>
                <a:ext uri="{FF2B5EF4-FFF2-40B4-BE49-F238E27FC236}">
                  <a16:creationId xmlns:a16="http://schemas.microsoft.com/office/drawing/2014/main" id="{7CC90B68-7C7D-BCA2-0D37-479350D6D7D6}"/>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3" name="Rectangle 282">
              <a:extLst>
                <a:ext uri="{FF2B5EF4-FFF2-40B4-BE49-F238E27FC236}">
                  <a16:creationId xmlns:a16="http://schemas.microsoft.com/office/drawing/2014/main" id="{219289FF-5CAB-41AA-B5C5-F1A3F70EAD88}"/>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4" name="Rectangle 283">
              <a:extLst>
                <a:ext uri="{FF2B5EF4-FFF2-40B4-BE49-F238E27FC236}">
                  <a16:creationId xmlns:a16="http://schemas.microsoft.com/office/drawing/2014/main" id="{99815CF4-7125-4937-B68B-7D65219E0B35}"/>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5" name="Rectangle 284">
              <a:extLst>
                <a:ext uri="{FF2B5EF4-FFF2-40B4-BE49-F238E27FC236}">
                  <a16:creationId xmlns:a16="http://schemas.microsoft.com/office/drawing/2014/main" id="{B79E8CD1-BFAB-1CF0-73FA-A33FC8750DAE}"/>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86" name="Group 285">
            <a:extLst>
              <a:ext uri="{FF2B5EF4-FFF2-40B4-BE49-F238E27FC236}">
                <a16:creationId xmlns:a16="http://schemas.microsoft.com/office/drawing/2014/main" id="{5C539FD9-8DC4-76C7-2230-3F6CF0CC392C}"/>
              </a:ext>
            </a:extLst>
          </p:cNvPr>
          <p:cNvGrpSpPr/>
          <p:nvPr/>
        </p:nvGrpSpPr>
        <p:grpSpPr>
          <a:xfrm>
            <a:off x="7881909" y="2328382"/>
            <a:ext cx="457852" cy="815241"/>
            <a:chOff x="9954396" y="994555"/>
            <a:chExt cx="779686" cy="2754338"/>
          </a:xfrm>
        </p:grpSpPr>
        <p:sp>
          <p:nvSpPr>
            <p:cNvPr id="287" name="Rectangle 286">
              <a:extLst>
                <a:ext uri="{FF2B5EF4-FFF2-40B4-BE49-F238E27FC236}">
                  <a16:creationId xmlns:a16="http://schemas.microsoft.com/office/drawing/2014/main" id="{4B30CEF9-B01D-F9B4-B003-0C46FEB095E0}"/>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8" name="Rectangle 287">
              <a:extLst>
                <a:ext uri="{FF2B5EF4-FFF2-40B4-BE49-F238E27FC236}">
                  <a16:creationId xmlns:a16="http://schemas.microsoft.com/office/drawing/2014/main" id="{D048F4B2-B54C-0D9D-95AC-08D1730A8A13}"/>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9" name="Rectangle 288">
              <a:extLst>
                <a:ext uri="{FF2B5EF4-FFF2-40B4-BE49-F238E27FC236}">
                  <a16:creationId xmlns:a16="http://schemas.microsoft.com/office/drawing/2014/main" id="{0AB61984-89FB-FC15-09D0-18FDEDB3A8FC}"/>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0" name="Rectangle 289">
              <a:extLst>
                <a:ext uri="{FF2B5EF4-FFF2-40B4-BE49-F238E27FC236}">
                  <a16:creationId xmlns:a16="http://schemas.microsoft.com/office/drawing/2014/main" id="{EA4F9C3F-D56E-D19E-FBD2-A97B50C6DE5B}"/>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1" name="Rectangle 290">
              <a:extLst>
                <a:ext uri="{FF2B5EF4-FFF2-40B4-BE49-F238E27FC236}">
                  <a16:creationId xmlns:a16="http://schemas.microsoft.com/office/drawing/2014/main" id="{BD4EFB31-C6D7-1ED2-912F-5D56D6DB197B}"/>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2" name="Rectangle 291">
              <a:extLst>
                <a:ext uri="{FF2B5EF4-FFF2-40B4-BE49-F238E27FC236}">
                  <a16:creationId xmlns:a16="http://schemas.microsoft.com/office/drawing/2014/main" id="{E862FD11-35E8-49B0-353D-7E8AEAEC5B7A}"/>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3" name="Rectangle 292">
              <a:extLst>
                <a:ext uri="{FF2B5EF4-FFF2-40B4-BE49-F238E27FC236}">
                  <a16:creationId xmlns:a16="http://schemas.microsoft.com/office/drawing/2014/main" id="{7637AF76-D411-AA18-8CBA-A2EA5CE3F3FB}"/>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4" name="Rectangle 293">
              <a:extLst>
                <a:ext uri="{FF2B5EF4-FFF2-40B4-BE49-F238E27FC236}">
                  <a16:creationId xmlns:a16="http://schemas.microsoft.com/office/drawing/2014/main" id="{5D8E30B5-4F8F-CBA2-AEC6-B4BB42C4A1D8}"/>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59" name="Group 258">
            <a:extLst>
              <a:ext uri="{FF2B5EF4-FFF2-40B4-BE49-F238E27FC236}">
                <a16:creationId xmlns:a16="http://schemas.microsoft.com/office/drawing/2014/main" id="{B43C2B91-BDD2-5714-CC95-02DC6C38E29D}"/>
              </a:ext>
            </a:extLst>
          </p:cNvPr>
          <p:cNvGrpSpPr/>
          <p:nvPr/>
        </p:nvGrpSpPr>
        <p:grpSpPr>
          <a:xfrm>
            <a:off x="4308673" y="3364973"/>
            <a:ext cx="419165" cy="1272387"/>
            <a:chOff x="9954396" y="994555"/>
            <a:chExt cx="779686" cy="2754338"/>
          </a:xfrm>
        </p:grpSpPr>
        <p:sp>
          <p:nvSpPr>
            <p:cNvPr id="260" name="Rectangle 259">
              <a:extLst>
                <a:ext uri="{FF2B5EF4-FFF2-40B4-BE49-F238E27FC236}">
                  <a16:creationId xmlns:a16="http://schemas.microsoft.com/office/drawing/2014/main" id="{0EE8CEA4-A301-FC8C-9657-B260A000DF35}"/>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1" name="Rectangle 260">
              <a:extLst>
                <a:ext uri="{FF2B5EF4-FFF2-40B4-BE49-F238E27FC236}">
                  <a16:creationId xmlns:a16="http://schemas.microsoft.com/office/drawing/2014/main" id="{F6D24A96-8CFA-ADF5-8A86-086E41DAE513}"/>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2" name="Rectangle 261">
              <a:extLst>
                <a:ext uri="{FF2B5EF4-FFF2-40B4-BE49-F238E27FC236}">
                  <a16:creationId xmlns:a16="http://schemas.microsoft.com/office/drawing/2014/main" id="{D554D3B5-AE9D-1E2E-21D9-6416041B1CEC}"/>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63" name="Rectangle 262">
              <a:extLst>
                <a:ext uri="{FF2B5EF4-FFF2-40B4-BE49-F238E27FC236}">
                  <a16:creationId xmlns:a16="http://schemas.microsoft.com/office/drawing/2014/main" id="{7201147A-FA0D-28D8-DBCD-73B31ED62E12}"/>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4" name="Rectangle 263">
              <a:extLst>
                <a:ext uri="{FF2B5EF4-FFF2-40B4-BE49-F238E27FC236}">
                  <a16:creationId xmlns:a16="http://schemas.microsoft.com/office/drawing/2014/main" id="{0F0E1955-13C1-557C-FCD7-53E321494362}"/>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5" name="Rectangle 264">
              <a:extLst>
                <a:ext uri="{FF2B5EF4-FFF2-40B4-BE49-F238E27FC236}">
                  <a16:creationId xmlns:a16="http://schemas.microsoft.com/office/drawing/2014/main" id="{3DDB4B08-6E5A-FE98-2AA1-3893B2A72CFC}"/>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6" name="Rectangle 265">
              <a:extLst>
                <a:ext uri="{FF2B5EF4-FFF2-40B4-BE49-F238E27FC236}">
                  <a16:creationId xmlns:a16="http://schemas.microsoft.com/office/drawing/2014/main" id="{4D395139-B4D9-6241-2F20-943B68381CFD}"/>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7" name="Rectangle 266">
              <a:extLst>
                <a:ext uri="{FF2B5EF4-FFF2-40B4-BE49-F238E27FC236}">
                  <a16:creationId xmlns:a16="http://schemas.microsoft.com/office/drawing/2014/main" id="{6A0EF62D-5824-C860-C63A-9786F484C755}"/>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68" name="Group 267">
            <a:extLst>
              <a:ext uri="{FF2B5EF4-FFF2-40B4-BE49-F238E27FC236}">
                <a16:creationId xmlns:a16="http://schemas.microsoft.com/office/drawing/2014/main" id="{86062EC9-EC42-9C11-8F85-8DF61EF115C6}"/>
              </a:ext>
            </a:extLst>
          </p:cNvPr>
          <p:cNvGrpSpPr/>
          <p:nvPr/>
        </p:nvGrpSpPr>
        <p:grpSpPr>
          <a:xfrm>
            <a:off x="3888785" y="3391789"/>
            <a:ext cx="419165" cy="1272387"/>
            <a:chOff x="9954396" y="994555"/>
            <a:chExt cx="779686" cy="2754338"/>
          </a:xfrm>
        </p:grpSpPr>
        <p:sp>
          <p:nvSpPr>
            <p:cNvPr id="269" name="Rectangle 268">
              <a:extLst>
                <a:ext uri="{FF2B5EF4-FFF2-40B4-BE49-F238E27FC236}">
                  <a16:creationId xmlns:a16="http://schemas.microsoft.com/office/drawing/2014/main" id="{C569E935-3539-782F-DAAB-D1D133A0C6D9}"/>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0" name="Rectangle 269">
              <a:extLst>
                <a:ext uri="{FF2B5EF4-FFF2-40B4-BE49-F238E27FC236}">
                  <a16:creationId xmlns:a16="http://schemas.microsoft.com/office/drawing/2014/main" id="{BBBB316F-1E9F-BE75-438F-30F47D97DC03}"/>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1" name="Rectangle 270">
              <a:extLst>
                <a:ext uri="{FF2B5EF4-FFF2-40B4-BE49-F238E27FC236}">
                  <a16:creationId xmlns:a16="http://schemas.microsoft.com/office/drawing/2014/main" id="{B863EB70-A272-3BDE-8205-F720FB975949}"/>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2" name="Rectangle 271">
              <a:extLst>
                <a:ext uri="{FF2B5EF4-FFF2-40B4-BE49-F238E27FC236}">
                  <a16:creationId xmlns:a16="http://schemas.microsoft.com/office/drawing/2014/main" id="{6A745B51-9A04-4B28-2367-A817BEFAC72E}"/>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3" name="Rectangle 272">
              <a:extLst>
                <a:ext uri="{FF2B5EF4-FFF2-40B4-BE49-F238E27FC236}">
                  <a16:creationId xmlns:a16="http://schemas.microsoft.com/office/drawing/2014/main" id="{EA1D6832-9EBC-6214-E7C2-595EB8DF3DAE}"/>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4" name="Rectangle 273">
              <a:extLst>
                <a:ext uri="{FF2B5EF4-FFF2-40B4-BE49-F238E27FC236}">
                  <a16:creationId xmlns:a16="http://schemas.microsoft.com/office/drawing/2014/main" id="{98E55DD2-7621-6FA2-9C94-D7752B1F8511}"/>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5" name="Rectangle 274">
              <a:extLst>
                <a:ext uri="{FF2B5EF4-FFF2-40B4-BE49-F238E27FC236}">
                  <a16:creationId xmlns:a16="http://schemas.microsoft.com/office/drawing/2014/main" id="{A410939F-2CA5-A11C-5D48-12DC909BDF75}"/>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6" name="Rectangle 275">
              <a:extLst>
                <a:ext uri="{FF2B5EF4-FFF2-40B4-BE49-F238E27FC236}">
                  <a16:creationId xmlns:a16="http://schemas.microsoft.com/office/drawing/2014/main" id="{D101BC6B-BE1A-DE78-AA63-2D8909FEA105}"/>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41" name="Group 240">
            <a:extLst>
              <a:ext uri="{FF2B5EF4-FFF2-40B4-BE49-F238E27FC236}">
                <a16:creationId xmlns:a16="http://schemas.microsoft.com/office/drawing/2014/main" id="{8EC1D9D7-375D-BC6E-59BF-9807B701CE50}"/>
              </a:ext>
            </a:extLst>
          </p:cNvPr>
          <p:cNvGrpSpPr/>
          <p:nvPr/>
        </p:nvGrpSpPr>
        <p:grpSpPr>
          <a:xfrm>
            <a:off x="7368283" y="3473836"/>
            <a:ext cx="329679" cy="1272387"/>
            <a:chOff x="9954396" y="994555"/>
            <a:chExt cx="779686" cy="2754338"/>
          </a:xfrm>
        </p:grpSpPr>
        <p:sp>
          <p:nvSpPr>
            <p:cNvPr id="242" name="Rectangle 241">
              <a:extLst>
                <a:ext uri="{FF2B5EF4-FFF2-40B4-BE49-F238E27FC236}">
                  <a16:creationId xmlns:a16="http://schemas.microsoft.com/office/drawing/2014/main" id="{55CF26C9-1E73-B9E5-7FE9-8802DDB85BB0}"/>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3" name="Rectangle 242">
              <a:extLst>
                <a:ext uri="{FF2B5EF4-FFF2-40B4-BE49-F238E27FC236}">
                  <a16:creationId xmlns:a16="http://schemas.microsoft.com/office/drawing/2014/main" id="{25258E2C-56B0-54FF-4148-10A3EB6C296D}"/>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4" name="Rectangle 243">
              <a:extLst>
                <a:ext uri="{FF2B5EF4-FFF2-40B4-BE49-F238E27FC236}">
                  <a16:creationId xmlns:a16="http://schemas.microsoft.com/office/drawing/2014/main" id="{6A571688-3873-3222-5CBA-A3C024B200B6}"/>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45" name="Rectangle 244">
              <a:extLst>
                <a:ext uri="{FF2B5EF4-FFF2-40B4-BE49-F238E27FC236}">
                  <a16:creationId xmlns:a16="http://schemas.microsoft.com/office/drawing/2014/main" id="{48C2843B-7BF6-1914-49A1-A40A29E24C0D}"/>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6" name="Rectangle 245">
              <a:extLst>
                <a:ext uri="{FF2B5EF4-FFF2-40B4-BE49-F238E27FC236}">
                  <a16:creationId xmlns:a16="http://schemas.microsoft.com/office/drawing/2014/main" id="{3A1ADC59-07B9-737B-0C5B-D7F8895B058A}"/>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7" name="Rectangle 246">
              <a:extLst>
                <a:ext uri="{FF2B5EF4-FFF2-40B4-BE49-F238E27FC236}">
                  <a16:creationId xmlns:a16="http://schemas.microsoft.com/office/drawing/2014/main" id="{27643CF0-CAD9-7DAF-A271-961B84B530C9}"/>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8" name="Rectangle 247">
              <a:extLst>
                <a:ext uri="{FF2B5EF4-FFF2-40B4-BE49-F238E27FC236}">
                  <a16:creationId xmlns:a16="http://schemas.microsoft.com/office/drawing/2014/main" id="{306D1560-BDE6-5C49-99C4-F91FEA56ACC2}"/>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9" name="Rectangle 248">
              <a:extLst>
                <a:ext uri="{FF2B5EF4-FFF2-40B4-BE49-F238E27FC236}">
                  <a16:creationId xmlns:a16="http://schemas.microsoft.com/office/drawing/2014/main" id="{B45BD2CC-6C8E-36F9-36C8-E8427DE7A6D9}"/>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50" name="Group 249">
            <a:extLst>
              <a:ext uri="{FF2B5EF4-FFF2-40B4-BE49-F238E27FC236}">
                <a16:creationId xmlns:a16="http://schemas.microsoft.com/office/drawing/2014/main" id="{4A67260E-CB6F-D475-DCD6-7EAA70DCF8C4}"/>
              </a:ext>
            </a:extLst>
          </p:cNvPr>
          <p:cNvGrpSpPr/>
          <p:nvPr/>
        </p:nvGrpSpPr>
        <p:grpSpPr>
          <a:xfrm>
            <a:off x="6935872" y="3461187"/>
            <a:ext cx="403602" cy="1272387"/>
            <a:chOff x="9954396" y="994555"/>
            <a:chExt cx="779686" cy="2754338"/>
          </a:xfrm>
        </p:grpSpPr>
        <p:sp>
          <p:nvSpPr>
            <p:cNvPr id="251" name="Rectangle 250">
              <a:extLst>
                <a:ext uri="{FF2B5EF4-FFF2-40B4-BE49-F238E27FC236}">
                  <a16:creationId xmlns:a16="http://schemas.microsoft.com/office/drawing/2014/main" id="{3B485703-DE08-9DD9-4B3A-6EBE71C9DA14}"/>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2" name="Rectangle 251">
              <a:extLst>
                <a:ext uri="{FF2B5EF4-FFF2-40B4-BE49-F238E27FC236}">
                  <a16:creationId xmlns:a16="http://schemas.microsoft.com/office/drawing/2014/main" id="{81F7804C-D942-8716-2995-69C5F0A36E65}"/>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3" name="Rectangle 252">
              <a:extLst>
                <a:ext uri="{FF2B5EF4-FFF2-40B4-BE49-F238E27FC236}">
                  <a16:creationId xmlns:a16="http://schemas.microsoft.com/office/drawing/2014/main" id="{0E95F169-C7D1-6B7A-6863-3BCEAE501D31}"/>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54" name="Rectangle 253">
              <a:extLst>
                <a:ext uri="{FF2B5EF4-FFF2-40B4-BE49-F238E27FC236}">
                  <a16:creationId xmlns:a16="http://schemas.microsoft.com/office/drawing/2014/main" id="{10F7910D-5EBC-264B-7788-AABF49DEB4D5}"/>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5" name="Rectangle 254">
              <a:extLst>
                <a:ext uri="{FF2B5EF4-FFF2-40B4-BE49-F238E27FC236}">
                  <a16:creationId xmlns:a16="http://schemas.microsoft.com/office/drawing/2014/main" id="{C87B57BA-C5A0-8A72-9968-C049EDB8BB58}"/>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6" name="Rectangle 255">
              <a:extLst>
                <a:ext uri="{FF2B5EF4-FFF2-40B4-BE49-F238E27FC236}">
                  <a16:creationId xmlns:a16="http://schemas.microsoft.com/office/drawing/2014/main" id="{EFD52235-ABC5-B28C-182E-6C596D814367}"/>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7" name="Rectangle 256">
              <a:extLst>
                <a:ext uri="{FF2B5EF4-FFF2-40B4-BE49-F238E27FC236}">
                  <a16:creationId xmlns:a16="http://schemas.microsoft.com/office/drawing/2014/main" id="{BCF66AD2-3A7E-FA18-E4BF-3836A1D9D1F2}"/>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8" name="Rectangle 257">
              <a:extLst>
                <a:ext uri="{FF2B5EF4-FFF2-40B4-BE49-F238E27FC236}">
                  <a16:creationId xmlns:a16="http://schemas.microsoft.com/office/drawing/2014/main" id="{6B9389E6-50BA-0FE0-C720-A39CA4B21970}"/>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32" name="Group 231">
            <a:extLst>
              <a:ext uri="{FF2B5EF4-FFF2-40B4-BE49-F238E27FC236}">
                <a16:creationId xmlns:a16="http://schemas.microsoft.com/office/drawing/2014/main" id="{55B0836F-F199-F8AB-F9CB-9C33209538DC}"/>
              </a:ext>
            </a:extLst>
          </p:cNvPr>
          <p:cNvGrpSpPr/>
          <p:nvPr/>
        </p:nvGrpSpPr>
        <p:grpSpPr>
          <a:xfrm rot="16200000">
            <a:off x="3306704" y="2634580"/>
            <a:ext cx="431424" cy="1272387"/>
            <a:chOff x="9954396" y="994555"/>
            <a:chExt cx="779686" cy="2754338"/>
          </a:xfrm>
        </p:grpSpPr>
        <p:sp>
          <p:nvSpPr>
            <p:cNvPr id="233" name="Rectangle 232">
              <a:extLst>
                <a:ext uri="{FF2B5EF4-FFF2-40B4-BE49-F238E27FC236}">
                  <a16:creationId xmlns:a16="http://schemas.microsoft.com/office/drawing/2014/main" id="{EA7570B7-845F-7C9A-26AD-D70E35A284B7}"/>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4" name="Rectangle 233">
              <a:extLst>
                <a:ext uri="{FF2B5EF4-FFF2-40B4-BE49-F238E27FC236}">
                  <a16:creationId xmlns:a16="http://schemas.microsoft.com/office/drawing/2014/main" id="{F9DB63AF-5966-36DB-C1C4-66E519B64604}"/>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5" name="Rectangle 234">
              <a:extLst>
                <a:ext uri="{FF2B5EF4-FFF2-40B4-BE49-F238E27FC236}">
                  <a16:creationId xmlns:a16="http://schemas.microsoft.com/office/drawing/2014/main" id="{E4B91FB5-6E46-6D23-3FBA-3F9EFDC58FFE}"/>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36" name="Rectangle 235">
              <a:extLst>
                <a:ext uri="{FF2B5EF4-FFF2-40B4-BE49-F238E27FC236}">
                  <a16:creationId xmlns:a16="http://schemas.microsoft.com/office/drawing/2014/main" id="{CACBB9D2-B4D7-535E-461D-8A3A57A312B0}"/>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7" name="Rectangle 236">
              <a:extLst>
                <a:ext uri="{FF2B5EF4-FFF2-40B4-BE49-F238E27FC236}">
                  <a16:creationId xmlns:a16="http://schemas.microsoft.com/office/drawing/2014/main" id="{3FBEE16E-13E5-6035-F695-10DF70903B90}"/>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8" name="Rectangle 237">
              <a:extLst>
                <a:ext uri="{FF2B5EF4-FFF2-40B4-BE49-F238E27FC236}">
                  <a16:creationId xmlns:a16="http://schemas.microsoft.com/office/drawing/2014/main" id="{B5FF66CF-2FF5-91C3-993C-6D509D86594F}"/>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9" name="Rectangle 238">
              <a:extLst>
                <a:ext uri="{FF2B5EF4-FFF2-40B4-BE49-F238E27FC236}">
                  <a16:creationId xmlns:a16="http://schemas.microsoft.com/office/drawing/2014/main" id="{8150DF5A-014D-A987-96DD-D1FEAC473D09}"/>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0" name="Rectangle 239">
              <a:extLst>
                <a:ext uri="{FF2B5EF4-FFF2-40B4-BE49-F238E27FC236}">
                  <a16:creationId xmlns:a16="http://schemas.microsoft.com/office/drawing/2014/main" id="{BB438B0A-84F2-1245-9727-7E88AF41CADD}"/>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23" name="Group 222">
            <a:extLst>
              <a:ext uri="{FF2B5EF4-FFF2-40B4-BE49-F238E27FC236}">
                <a16:creationId xmlns:a16="http://schemas.microsoft.com/office/drawing/2014/main" id="{3AD75898-B44E-C973-213E-D7FD48B45901}"/>
              </a:ext>
            </a:extLst>
          </p:cNvPr>
          <p:cNvGrpSpPr/>
          <p:nvPr/>
        </p:nvGrpSpPr>
        <p:grpSpPr>
          <a:xfrm rot="16200000">
            <a:off x="3357627" y="4042284"/>
            <a:ext cx="431424" cy="1272387"/>
            <a:chOff x="9954396" y="994555"/>
            <a:chExt cx="779686" cy="2754338"/>
          </a:xfrm>
        </p:grpSpPr>
        <p:sp>
          <p:nvSpPr>
            <p:cNvPr id="224" name="Rectangle 223">
              <a:extLst>
                <a:ext uri="{FF2B5EF4-FFF2-40B4-BE49-F238E27FC236}">
                  <a16:creationId xmlns:a16="http://schemas.microsoft.com/office/drawing/2014/main" id="{2AFE46A1-F083-986B-7498-4B135F61A1EB}"/>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5" name="Rectangle 224">
              <a:extLst>
                <a:ext uri="{FF2B5EF4-FFF2-40B4-BE49-F238E27FC236}">
                  <a16:creationId xmlns:a16="http://schemas.microsoft.com/office/drawing/2014/main" id="{AEAEDCE7-5DB6-08C7-2350-0A93FEECA894}"/>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6" name="Rectangle 225">
              <a:extLst>
                <a:ext uri="{FF2B5EF4-FFF2-40B4-BE49-F238E27FC236}">
                  <a16:creationId xmlns:a16="http://schemas.microsoft.com/office/drawing/2014/main" id="{36E47090-EE6E-7677-3E7E-E0ED5E7BF6C6}"/>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7" name="Rectangle 226">
              <a:extLst>
                <a:ext uri="{FF2B5EF4-FFF2-40B4-BE49-F238E27FC236}">
                  <a16:creationId xmlns:a16="http://schemas.microsoft.com/office/drawing/2014/main" id="{BC877E77-F6D3-D1C4-02A0-A8021D13F2A8}"/>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8" name="Rectangle 227">
              <a:extLst>
                <a:ext uri="{FF2B5EF4-FFF2-40B4-BE49-F238E27FC236}">
                  <a16:creationId xmlns:a16="http://schemas.microsoft.com/office/drawing/2014/main" id="{71787AE1-8750-0B1A-9847-BE3A224ADCC8}"/>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9" name="Rectangle 228">
              <a:extLst>
                <a:ext uri="{FF2B5EF4-FFF2-40B4-BE49-F238E27FC236}">
                  <a16:creationId xmlns:a16="http://schemas.microsoft.com/office/drawing/2014/main" id="{046CC97A-76DF-D563-17CF-25186ABC65E9}"/>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0" name="Rectangle 229">
              <a:extLst>
                <a:ext uri="{FF2B5EF4-FFF2-40B4-BE49-F238E27FC236}">
                  <a16:creationId xmlns:a16="http://schemas.microsoft.com/office/drawing/2014/main" id="{9F634130-CEF3-F6C8-E9B4-C38C4D687895}"/>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1" name="Rectangle 230">
              <a:extLst>
                <a:ext uri="{FF2B5EF4-FFF2-40B4-BE49-F238E27FC236}">
                  <a16:creationId xmlns:a16="http://schemas.microsoft.com/office/drawing/2014/main" id="{6E9373A0-A918-BBE8-AD74-4B522B00DB51}"/>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87" name="Group 186">
            <a:extLst>
              <a:ext uri="{FF2B5EF4-FFF2-40B4-BE49-F238E27FC236}">
                <a16:creationId xmlns:a16="http://schemas.microsoft.com/office/drawing/2014/main" id="{80B159DF-BC16-F417-C0F9-CB49F9EAB527}"/>
              </a:ext>
            </a:extLst>
          </p:cNvPr>
          <p:cNvGrpSpPr/>
          <p:nvPr/>
        </p:nvGrpSpPr>
        <p:grpSpPr>
          <a:xfrm>
            <a:off x="4175827" y="2197754"/>
            <a:ext cx="496205" cy="887832"/>
            <a:chOff x="9954396" y="994555"/>
            <a:chExt cx="779686" cy="2754338"/>
          </a:xfrm>
        </p:grpSpPr>
        <p:sp>
          <p:nvSpPr>
            <p:cNvPr id="188" name="Rectangle 187">
              <a:extLst>
                <a:ext uri="{FF2B5EF4-FFF2-40B4-BE49-F238E27FC236}">
                  <a16:creationId xmlns:a16="http://schemas.microsoft.com/office/drawing/2014/main" id="{85C81F72-6125-15F2-84E2-7527F21B61A5}"/>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9" name="Rectangle 188">
              <a:extLst>
                <a:ext uri="{FF2B5EF4-FFF2-40B4-BE49-F238E27FC236}">
                  <a16:creationId xmlns:a16="http://schemas.microsoft.com/office/drawing/2014/main" id="{59615B44-3C36-2143-E0FF-781329E73157}"/>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0" name="Rectangle 189">
              <a:extLst>
                <a:ext uri="{FF2B5EF4-FFF2-40B4-BE49-F238E27FC236}">
                  <a16:creationId xmlns:a16="http://schemas.microsoft.com/office/drawing/2014/main" id="{D9EE7494-DF97-95B8-5A5A-71EBC6EE896A}"/>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1" name="Rectangle 190">
              <a:extLst>
                <a:ext uri="{FF2B5EF4-FFF2-40B4-BE49-F238E27FC236}">
                  <a16:creationId xmlns:a16="http://schemas.microsoft.com/office/drawing/2014/main" id="{158BD399-B9D3-EFE2-8C86-1D8664E3232E}"/>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2" name="Rectangle 191">
              <a:extLst>
                <a:ext uri="{FF2B5EF4-FFF2-40B4-BE49-F238E27FC236}">
                  <a16:creationId xmlns:a16="http://schemas.microsoft.com/office/drawing/2014/main" id="{922D2E65-D96E-0233-347C-37C8DFB61248}"/>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3" name="Rectangle 192">
              <a:extLst>
                <a:ext uri="{FF2B5EF4-FFF2-40B4-BE49-F238E27FC236}">
                  <a16:creationId xmlns:a16="http://schemas.microsoft.com/office/drawing/2014/main" id="{CCA785EA-386B-B99B-3523-6DF2B64623B4}"/>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4" name="Rectangle 193">
              <a:extLst>
                <a:ext uri="{FF2B5EF4-FFF2-40B4-BE49-F238E27FC236}">
                  <a16:creationId xmlns:a16="http://schemas.microsoft.com/office/drawing/2014/main" id="{6BB96A3C-4CEA-3262-C3C4-961CCAB19397}"/>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5" name="Rectangle 194">
              <a:extLst>
                <a:ext uri="{FF2B5EF4-FFF2-40B4-BE49-F238E27FC236}">
                  <a16:creationId xmlns:a16="http://schemas.microsoft.com/office/drawing/2014/main" id="{23337CDD-434A-D022-79F6-FC27E5961119}"/>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grpSp>
        <p:nvGrpSpPr>
          <p:cNvPr id="205" name="Group 204">
            <a:extLst>
              <a:ext uri="{FF2B5EF4-FFF2-40B4-BE49-F238E27FC236}">
                <a16:creationId xmlns:a16="http://schemas.microsoft.com/office/drawing/2014/main" id="{E99C55DC-58A8-43EC-3747-F9D58940BA54}"/>
              </a:ext>
            </a:extLst>
          </p:cNvPr>
          <p:cNvGrpSpPr/>
          <p:nvPr/>
        </p:nvGrpSpPr>
        <p:grpSpPr>
          <a:xfrm>
            <a:off x="5255661" y="2195774"/>
            <a:ext cx="588091" cy="871935"/>
            <a:chOff x="9954396" y="994555"/>
            <a:chExt cx="779686" cy="2754338"/>
          </a:xfrm>
        </p:grpSpPr>
        <p:sp>
          <p:nvSpPr>
            <p:cNvPr id="206" name="Rectangle 205">
              <a:extLst>
                <a:ext uri="{FF2B5EF4-FFF2-40B4-BE49-F238E27FC236}">
                  <a16:creationId xmlns:a16="http://schemas.microsoft.com/office/drawing/2014/main" id="{7F675136-9749-39A1-1A2A-E6F30AB007CC}"/>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7" name="Rectangle 206">
              <a:extLst>
                <a:ext uri="{FF2B5EF4-FFF2-40B4-BE49-F238E27FC236}">
                  <a16:creationId xmlns:a16="http://schemas.microsoft.com/office/drawing/2014/main" id="{DD378E88-8394-071D-90D9-54B0B751B2A6}"/>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8" name="Rectangle 207">
              <a:extLst>
                <a:ext uri="{FF2B5EF4-FFF2-40B4-BE49-F238E27FC236}">
                  <a16:creationId xmlns:a16="http://schemas.microsoft.com/office/drawing/2014/main" id="{B41B2FC4-9680-2B6A-104E-9B99B24265F2}"/>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9" name="Rectangle 208">
              <a:extLst>
                <a:ext uri="{FF2B5EF4-FFF2-40B4-BE49-F238E27FC236}">
                  <a16:creationId xmlns:a16="http://schemas.microsoft.com/office/drawing/2014/main" id="{6BF43644-26B7-D8D0-037D-2543520ED9F0}"/>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0" name="Rectangle 209">
              <a:extLst>
                <a:ext uri="{FF2B5EF4-FFF2-40B4-BE49-F238E27FC236}">
                  <a16:creationId xmlns:a16="http://schemas.microsoft.com/office/drawing/2014/main" id="{BAD37FDD-4152-FF1E-4CF9-986D4ACC0657}"/>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1" name="Rectangle 210">
              <a:extLst>
                <a:ext uri="{FF2B5EF4-FFF2-40B4-BE49-F238E27FC236}">
                  <a16:creationId xmlns:a16="http://schemas.microsoft.com/office/drawing/2014/main" id="{838EC39F-1BAC-C9D0-15AA-F933EB7845D5}"/>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2" name="Rectangle 211">
              <a:extLst>
                <a:ext uri="{FF2B5EF4-FFF2-40B4-BE49-F238E27FC236}">
                  <a16:creationId xmlns:a16="http://schemas.microsoft.com/office/drawing/2014/main" id="{14B8CCDE-00DF-C957-5BDF-7339A53EEC4A}"/>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3" name="Rectangle 212">
              <a:extLst>
                <a:ext uri="{FF2B5EF4-FFF2-40B4-BE49-F238E27FC236}">
                  <a16:creationId xmlns:a16="http://schemas.microsoft.com/office/drawing/2014/main" id="{4609B2C6-1A61-5CBA-4D60-4494854EBC33}"/>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96" name="Group 195">
            <a:extLst>
              <a:ext uri="{FF2B5EF4-FFF2-40B4-BE49-F238E27FC236}">
                <a16:creationId xmlns:a16="http://schemas.microsoft.com/office/drawing/2014/main" id="{718C2E5E-D096-457C-F435-F48D52EA5B13}"/>
              </a:ext>
            </a:extLst>
          </p:cNvPr>
          <p:cNvGrpSpPr/>
          <p:nvPr/>
        </p:nvGrpSpPr>
        <p:grpSpPr>
          <a:xfrm>
            <a:off x="6979366" y="2293509"/>
            <a:ext cx="457852" cy="926016"/>
            <a:chOff x="9954396" y="994555"/>
            <a:chExt cx="779686" cy="2754338"/>
          </a:xfrm>
        </p:grpSpPr>
        <p:sp>
          <p:nvSpPr>
            <p:cNvPr id="197" name="Rectangle 196">
              <a:extLst>
                <a:ext uri="{FF2B5EF4-FFF2-40B4-BE49-F238E27FC236}">
                  <a16:creationId xmlns:a16="http://schemas.microsoft.com/office/drawing/2014/main" id="{BF86AD22-8697-BFFE-7D37-D79D7C6FB14D}"/>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8" name="Rectangle 197">
              <a:extLst>
                <a:ext uri="{FF2B5EF4-FFF2-40B4-BE49-F238E27FC236}">
                  <a16:creationId xmlns:a16="http://schemas.microsoft.com/office/drawing/2014/main" id="{17C85FD6-285C-B4BB-AFF7-D5EEB1925D2C}"/>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9" name="Rectangle 198">
              <a:extLst>
                <a:ext uri="{FF2B5EF4-FFF2-40B4-BE49-F238E27FC236}">
                  <a16:creationId xmlns:a16="http://schemas.microsoft.com/office/drawing/2014/main" id="{00D29966-406F-F637-AB3B-61D141BE7E4D}"/>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0" name="Rectangle 199">
              <a:extLst>
                <a:ext uri="{FF2B5EF4-FFF2-40B4-BE49-F238E27FC236}">
                  <a16:creationId xmlns:a16="http://schemas.microsoft.com/office/drawing/2014/main" id="{82C695EA-6659-D384-E0D7-04DBB2FDA2CD}"/>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1" name="Rectangle 200">
              <a:extLst>
                <a:ext uri="{FF2B5EF4-FFF2-40B4-BE49-F238E27FC236}">
                  <a16:creationId xmlns:a16="http://schemas.microsoft.com/office/drawing/2014/main" id="{E9033FE1-C106-7B7C-3FF7-A25C423A003C}"/>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2" name="Rectangle 201">
              <a:extLst>
                <a:ext uri="{FF2B5EF4-FFF2-40B4-BE49-F238E27FC236}">
                  <a16:creationId xmlns:a16="http://schemas.microsoft.com/office/drawing/2014/main" id="{663909D4-A901-101C-012A-F67588473572}"/>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3" name="Rectangle 202">
              <a:extLst>
                <a:ext uri="{FF2B5EF4-FFF2-40B4-BE49-F238E27FC236}">
                  <a16:creationId xmlns:a16="http://schemas.microsoft.com/office/drawing/2014/main" id="{CAD7BA73-93A9-FF69-04CC-06ECA64CA4C7}"/>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4" name="Rectangle 203">
              <a:extLst>
                <a:ext uri="{FF2B5EF4-FFF2-40B4-BE49-F238E27FC236}">
                  <a16:creationId xmlns:a16="http://schemas.microsoft.com/office/drawing/2014/main" id="{AE55C6C5-1135-C1F9-25F0-CEE135BEFF0F}"/>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14" name="Group 213">
            <a:extLst>
              <a:ext uri="{FF2B5EF4-FFF2-40B4-BE49-F238E27FC236}">
                <a16:creationId xmlns:a16="http://schemas.microsoft.com/office/drawing/2014/main" id="{B06FFFCC-6E10-5EAF-783B-EDBBF314DC7D}"/>
              </a:ext>
            </a:extLst>
          </p:cNvPr>
          <p:cNvGrpSpPr/>
          <p:nvPr/>
        </p:nvGrpSpPr>
        <p:grpSpPr>
          <a:xfrm>
            <a:off x="8335422" y="2316985"/>
            <a:ext cx="450303" cy="881066"/>
            <a:chOff x="9954396" y="994555"/>
            <a:chExt cx="779686" cy="2754338"/>
          </a:xfrm>
        </p:grpSpPr>
        <p:sp>
          <p:nvSpPr>
            <p:cNvPr id="215" name="Rectangle 214">
              <a:extLst>
                <a:ext uri="{FF2B5EF4-FFF2-40B4-BE49-F238E27FC236}">
                  <a16:creationId xmlns:a16="http://schemas.microsoft.com/office/drawing/2014/main" id="{2C8FFC12-F20F-E180-1BED-54E25AF738F0}"/>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6" name="Rectangle 215">
              <a:extLst>
                <a:ext uri="{FF2B5EF4-FFF2-40B4-BE49-F238E27FC236}">
                  <a16:creationId xmlns:a16="http://schemas.microsoft.com/office/drawing/2014/main" id="{74ABD26D-DD9E-7CDC-EBD7-EB9D906D6FA0}"/>
                </a:ext>
              </a:extLst>
            </p:cNvPr>
            <p:cNvSpPr/>
            <p:nvPr/>
          </p:nvSpPr>
          <p:spPr>
            <a:xfrm>
              <a:off x="10339024" y="994555"/>
              <a:ext cx="45719" cy="2748083"/>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7" name="Rectangle 216">
              <a:extLst>
                <a:ext uri="{FF2B5EF4-FFF2-40B4-BE49-F238E27FC236}">
                  <a16:creationId xmlns:a16="http://schemas.microsoft.com/office/drawing/2014/main" id="{6EB047DC-3A2D-144F-B6EC-DBEF85679EAC}"/>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8" name="Rectangle 217">
              <a:extLst>
                <a:ext uri="{FF2B5EF4-FFF2-40B4-BE49-F238E27FC236}">
                  <a16:creationId xmlns:a16="http://schemas.microsoft.com/office/drawing/2014/main" id="{DE095BB2-831A-8718-6B8E-28A38AC9C2B5}"/>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9" name="Rectangle 218">
              <a:extLst>
                <a:ext uri="{FF2B5EF4-FFF2-40B4-BE49-F238E27FC236}">
                  <a16:creationId xmlns:a16="http://schemas.microsoft.com/office/drawing/2014/main" id="{1A0A9CD7-4003-9910-8BC6-4CF62BEF705F}"/>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0" name="Rectangle 219">
              <a:extLst>
                <a:ext uri="{FF2B5EF4-FFF2-40B4-BE49-F238E27FC236}">
                  <a16:creationId xmlns:a16="http://schemas.microsoft.com/office/drawing/2014/main" id="{D9FD43B1-9EB5-5E6C-8A8B-9D832D8509DF}"/>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1" name="Rectangle 220">
              <a:extLst>
                <a:ext uri="{FF2B5EF4-FFF2-40B4-BE49-F238E27FC236}">
                  <a16:creationId xmlns:a16="http://schemas.microsoft.com/office/drawing/2014/main" id="{079B4BE8-34CE-5233-C698-B4AD7FCF3ADA}"/>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2" name="Rectangle 221">
              <a:extLst>
                <a:ext uri="{FF2B5EF4-FFF2-40B4-BE49-F238E27FC236}">
                  <a16:creationId xmlns:a16="http://schemas.microsoft.com/office/drawing/2014/main" id="{1DE5E27B-F1CD-F189-AA15-8C74A2CE30EA}"/>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grpSp>
        <p:nvGrpSpPr>
          <p:cNvPr id="160" name="Group 159">
            <a:extLst>
              <a:ext uri="{FF2B5EF4-FFF2-40B4-BE49-F238E27FC236}">
                <a16:creationId xmlns:a16="http://schemas.microsoft.com/office/drawing/2014/main" id="{F2CBAA2A-F80D-1388-950B-134CD4F28ED0}"/>
              </a:ext>
            </a:extLst>
          </p:cNvPr>
          <p:cNvGrpSpPr/>
          <p:nvPr/>
        </p:nvGrpSpPr>
        <p:grpSpPr>
          <a:xfrm>
            <a:off x="4740595" y="3406087"/>
            <a:ext cx="419165" cy="1272387"/>
            <a:chOff x="9954396" y="994555"/>
            <a:chExt cx="779686" cy="2754338"/>
          </a:xfrm>
        </p:grpSpPr>
        <p:sp>
          <p:nvSpPr>
            <p:cNvPr id="161" name="Rectangle 160">
              <a:extLst>
                <a:ext uri="{FF2B5EF4-FFF2-40B4-BE49-F238E27FC236}">
                  <a16:creationId xmlns:a16="http://schemas.microsoft.com/office/drawing/2014/main" id="{D3AAC46E-3E9E-7E26-A38D-363B59FB4173}"/>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2" name="Rectangle 161">
              <a:extLst>
                <a:ext uri="{FF2B5EF4-FFF2-40B4-BE49-F238E27FC236}">
                  <a16:creationId xmlns:a16="http://schemas.microsoft.com/office/drawing/2014/main" id="{C4285824-4D68-8BAA-B73D-BBA0A9232F12}"/>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3" name="Rectangle 162">
              <a:extLst>
                <a:ext uri="{FF2B5EF4-FFF2-40B4-BE49-F238E27FC236}">
                  <a16:creationId xmlns:a16="http://schemas.microsoft.com/office/drawing/2014/main" id="{F94BD68F-2A98-A799-4614-2419ECFF4EF3}"/>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4" name="Rectangle 163">
              <a:extLst>
                <a:ext uri="{FF2B5EF4-FFF2-40B4-BE49-F238E27FC236}">
                  <a16:creationId xmlns:a16="http://schemas.microsoft.com/office/drawing/2014/main" id="{6DF5DF86-1D6A-5DE3-0E29-FF0BC6103E9A}"/>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5" name="Rectangle 164">
              <a:extLst>
                <a:ext uri="{FF2B5EF4-FFF2-40B4-BE49-F238E27FC236}">
                  <a16:creationId xmlns:a16="http://schemas.microsoft.com/office/drawing/2014/main" id="{BCCCA2DF-0F41-3816-0780-1631D336DF2E}"/>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6" name="Rectangle 165">
              <a:extLst>
                <a:ext uri="{FF2B5EF4-FFF2-40B4-BE49-F238E27FC236}">
                  <a16:creationId xmlns:a16="http://schemas.microsoft.com/office/drawing/2014/main" id="{B8141439-E457-1937-D263-7600E5F46DB7}"/>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7" name="Rectangle 166">
              <a:extLst>
                <a:ext uri="{FF2B5EF4-FFF2-40B4-BE49-F238E27FC236}">
                  <a16:creationId xmlns:a16="http://schemas.microsoft.com/office/drawing/2014/main" id="{051AEF6C-D7D9-49F0-10C9-632832A17563}"/>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8" name="Rectangle 167">
              <a:extLst>
                <a:ext uri="{FF2B5EF4-FFF2-40B4-BE49-F238E27FC236}">
                  <a16:creationId xmlns:a16="http://schemas.microsoft.com/office/drawing/2014/main" id="{567D4302-9113-612B-06F0-9E56DADF0EDD}"/>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42" name="Group 141">
            <a:extLst>
              <a:ext uri="{FF2B5EF4-FFF2-40B4-BE49-F238E27FC236}">
                <a16:creationId xmlns:a16="http://schemas.microsoft.com/office/drawing/2014/main" id="{F695F443-089F-B943-3AEB-156783424503}"/>
              </a:ext>
            </a:extLst>
          </p:cNvPr>
          <p:cNvGrpSpPr/>
          <p:nvPr/>
        </p:nvGrpSpPr>
        <p:grpSpPr>
          <a:xfrm>
            <a:off x="5217296" y="3386159"/>
            <a:ext cx="551532" cy="1272387"/>
            <a:chOff x="9954396" y="994555"/>
            <a:chExt cx="779686" cy="2754338"/>
          </a:xfrm>
        </p:grpSpPr>
        <p:sp>
          <p:nvSpPr>
            <p:cNvPr id="143" name="Rectangle 142">
              <a:extLst>
                <a:ext uri="{FF2B5EF4-FFF2-40B4-BE49-F238E27FC236}">
                  <a16:creationId xmlns:a16="http://schemas.microsoft.com/office/drawing/2014/main" id="{124C5CA0-E1A5-1F0E-0DFF-69E5A68DEEBE}"/>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4" name="Rectangle 143">
              <a:extLst>
                <a:ext uri="{FF2B5EF4-FFF2-40B4-BE49-F238E27FC236}">
                  <a16:creationId xmlns:a16="http://schemas.microsoft.com/office/drawing/2014/main" id="{A6F2C5C3-7AA0-0ED4-24F9-561D770964F5}"/>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5" name="Rectangle 144">
              <a:extLst>
                <a:ext uri="{FF2B5EF4-FFF2-40B4-BE49-F238E27FC236}">
                  <a16:creationId xmlns:a16="http://schemas.microsoft.com/office/drawing/2014/main" id="{D89E3D45-7288-5FA5-AB0D-E2B49BF63060}"/>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6" name="Rectangle 145">
              <a:extLst>
                <a:ext uri="{FF2B5EF4-FFF2-40B4-BE49-F238E27FC236}">
                  <a16:creationId xmlns:a16="http://schemas.microsoft.com/office/drawing/2014/main" id="{E634A892-2D92-1405-D7F6-2565A7DD7448}"/>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7" name="Rectangle 146">
              <a:extLst>
                <a:ext uri="{FF2B5EF4-FFF2-40B4-BE49-F238E27FC236}">
                  <a16:creationId xmlns:a16="http://schemas.microsoft.com/office/drawing/2014/main" id="{F217218A-1E18-2703-4285-F02E63FD649D}"/>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8" name="Rectangle 147">
              <a:extLst>
                <a:ext uri="{FF2B5EF4-FFF2-40B4-BE49-F238E27FC236}">
                  <a16:creationId xmlns:a16="http://schemas.microsoft.com/office/drawing/2014/main" id="{5E0CE321-4435-5F51-A1CB-E80572597CEC}"/>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9" name="Rectangle 148">
              <a:extLst>
                <a:ext uri="{FF2B5EF4-FFF2-40B4-BE49-F238E27FC236}">
                  <a16:creationId xmlns:a16="http://schemas.microsoft.com/office/drawing/2014/main" id="{9C44A02B-1481-E9A3-CF99-66F18AA2FDF1}"/>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0" name="Rectangle 149">
              <a:extLst>
                <a:ext uri="{FF2B5EF4-FFF2-40B4-BE49-F238E27FC236}">
                  <a16:creationId xmlns:a16="http://schemas.microsoft.com/office/drawing/2014/main" id="{17E6158E-7525-25E0-E962-5F4F74AA5259}"/>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51" name="Group 150">
            <a:extLst>
              <a:ext uri="{FF2B5EF4-FFF2-40B4-BE49-F238E27FC236}">
                <a16:creationId xmlns:a16="http://schemas.microsoft.com/office/drawing/2014/main" id="{ADD24E5F-CEDF-FADE-F64C-F207CA19747F}"/>
              </a:ext>
            </a:extLst>
          </p:cNvPr>
          <p:cNvGrpSpPr/>
          <p:nvPr/>
        </p:nvGrpSpPr>
        <p:grpSpPr>
          <a:xfrm>
            <a:off x="7747157" y="3408976"/>
            <a:ext cx="534806" cy="1272387"/>
            <a:chOff x="9954396" y="994555"/>
            <a:chExt cx="779686" cy="2754338"/>
          </a:xfrm>
        </p:grpSpPr>
        <p:sp>
          <p:nvSpPr>
            <p:cNvPr id="152" name="Rectangle 151">
              <a:extLst>
                <a:ext uri="{FF2B5EF4-FFF2-40B4-BE49-F238E27FC236}">
                  <a16:creationId xmlns:a16="http://schemas.microsoft.com/office/drawing/2014/main" id="{E45849EF-AD75-58EA-9316-807350566BF5}"/>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3" name="Rectangle 152">
              <a:extLst>
                <a:ext uri="{FF2B5EF4-FFF2-40B4-BE49-F238E27FC236}">
                  <a16:creationId xmlns:a16="http://schemas.microsoft.com/office/drawing/2014/main" id="{CC26E734-80B9-2B76-14F4-5D2E8E2AFDBE}"/>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4" name="Rectangle 153">
              <a:extLst>
                <a:ext uri="{FF2B5EF4-FFF2-40B4-BE49-F238E27FC236}">
                  <a16:creationId xmlns:a16="http://schemas.microsoft.com/office/drawing/2014/main" id="{EAE48AE3-D25A-EC98-A2D8-6D3F18A68B01}"/>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55" name="Rectangle 154">
              <a:extLst>
                <a:ext uri="{FF2B5EF4-FFF2-40B4-BE49-F238E27FC236}">
                  <a16:creationId xmlns:a16="http://schemas.microsoft.com/office/drawing/2014/main" id="{D37B069F-4A83-255A-3BE7-F09EB2F5C777}"/>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6" name="Rectangle 155">
              <a:extLst>
                <a:ext uri="{FF2B5EF4-FFF2-40B4-BE49-F238E27FC236}">
                  <a16:creationId xmlns:a16="http://schemas.microsoft.com/office/drawing/2014/main" id="{8CE3F89B-EE9C-4B0F-D836-57F5867C3ACB}"/>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7" name="Rectangle 156">
              <a:extLst>
                <a:ext uri="{FF2B5EF4-FFF2-40B4-BE49-F238E27FC236}">
                  <a16:creationId xmlns:a16="http://schemas.microsoft.com/office/drawing/2014/main" id="{B5ABB730-94F3-8AD8-B20F-F78E7BE82F43}"/>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8" name="Rectangle 157">
              <a:extLst>
                <a:ext uri="{FF2B5EF4-FFF2-40B4-BE49-F238E27FC236}">
                  <a16:creationId xmlns:a16="http://schemas.microsoft.com/office/drawing/2014/main" id="{52DD9226-CF27-B59C-432B-45921323EE7D}"/>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9" name="Rectangle 158">
              <a:extLst>
                <a:ext uri="{FF2B5EF4-FFF2-40B4-BE49-F238E27FC236}">
                  <a16:creationId xmlns:a16="http://schemas.microsoft.com/office/drawing/2014/main" id="{F83E01E3-7C25-6CD6-F421-AF0A66489FF1}"/>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33" name="Group 132">
            <a:extLst>
              <a:ext uri="{FF2B5EF4-FFF2-40B4-BE49-F238E27FC236}">
                <a16:creationId xmlns:a16="http://schemas.microsoft.com/office/drawing/2014/main" id="{1AD89526-1D42-C1F3-89FA-0FBB66DE540D}"/>
              </a:ext>
            </a:extLst>
          </p:cNvPr>
          <p:cNvGrpSpPr/>
          <p:nvPr/>
        </p:nvGrpSpPr>
        <p:grpSpPr>
          <a:xfrm>
            <a:off x="8356215" y="3362015"/>
            <a:ext cx="548964" cy="1272387"/>
            <a:chOff x="9954396" y="994555"/>
            <a:chExt cx="779686" cy="2754338"/>
          </a:xfrm>
        </p:grpSpPr>
        <p:sp>
          <p:nvSpPr>
            <p:cNvPr id="134" name="Rectangle 133">
              <a:extLst>
                <a:ext uri="{FF2B5EF4-FFF2-40B4-BE49-F238E27FC236}">
                  <a16:creationId xmlns:a16="http://schemas.microsoft.com/office/drawing/2014/main" id="{F148FDF4-1851-706F-7ED2-C4EC6EF2CD78}"/>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5" name="Rectangle 134">
              <a:extLst>
                <a:ext uri="{FF2B5EF4-FFF2-40B4-BE49-F238E27FC236}">
                  <a16:creationId xmlns:a16="http://schemas.microsoft.com/office/drawing/2014/main" id="{CE25CFDB-ABEE-9E0F-6228-A8DEBCA31B17}"/>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6" name="Rectangle 135">
              <a:extLst>
                <a:ext uri="{FF2B5EF4-FFF2-40B4-BE49-F238E27FC236}">
                  <a16:creationId xmlns:a16="http://schemas.microsoft.com/office/drawing/2014/main" id="{D692706A-7693-B85F-04B9-6D6FEF0500F0}"/>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7" name="Rectangle 136">
              <a:extLst>
                <a:ext uri="{FF2B5EF4-FFF2-40B4-BE49-F238E27FC236}">
                  <a16:creationId xmlns:a16="http://schemas.microsoft.com/office/drawing/2014/main" id="{0F5623B7-E1BB-06DC-2C45-71A5832CD13E}"/>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8" name="Rectangle 137">
              <a:extLst>
                <a:ext uri="{FF2B5EF4-FFF2-40B4-BE49-F238E27FC236}">
                  <a16:creationId xmlns:a16="http://schemas.microsoft.com/office/drawing/2014/main" id="{0CFC995B-BF6D-2404-DCBD-D5A2807AACD5}"/>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9" name="Rectangle 138">
              <a:extLst>
                <a:ext uri="{FF2B5EF4-FFF2-40B4-BE49-F238E27FC236}">
                  <a16:creationId xmlns:a16="http://schemas.microsoft.com/office/drawing/2014/main" id="{A7BA4A4A-704C-2AA9-9533-88E3AB86E2D6}"/>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0" name="Rectangle 139">
              <a:extLst>
                <a:ext uri="{FF2B5EF4-FFF2-40B4-BE49-F238E27FC236}">
                  <a16:creationId xmlns:a16="http://schemas.microsoft.com/office/drawing/2014/main" id="{49035848-5F49-5B66-044A-86A9D2A6B437}"/>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1" name="Rectangle 140">
              <a:extLst>
                <a:ext uri="{FF2B5EF4-FFF2-40B4-BE49-F238E27FC236}">
                  <a16:creationId xmlns:a16="http://schemas.microsoft.com/office/drawing/2014/main" id="{1172C51B-996C-0009-9B51-7A27F949B500}"/>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15" name="Group 114">
            <a:extLst>
              <a:ext uri="{FF2B5EF4-FFF2-40B4-BE49-F238E27FC236}">
                <a16:creationId xmlns:a16="http://schemas.microsoft.com/office/drawing/2014/main" id="{E4AFDA23-C4B1-BFBD-2F96-E5332C1B947A}"/>
              </a:ext>
            </a:extLst>
          </p:cNvPr>
          <p:cNvGrpSpPr/>
          <p:nvPr/>
        </p:nvGrpSpPr>
        <p:grpSpPr>
          <a:xfrm>
            <a:off x="8535068" y="4434705"/>
            <a:ext cx="560595" cy="1272387"/>
            <a:chOff x="9954396" y="994555"/>
            <a:chExt cx="779686" cy="2754338"/>
          </a:xfrm>
        </p:grpSpPr>
        <p:sp>
          <p:nvSpPr>
            <p:cNvPr id="120" name="Rectangle 119">
              <a:extLst>
                <a:ext uri="{FF2B5EF4-FFF2-40B4-BE49-F238E27FC236}">
                  <a16:creationId xmlns:a16="http://schemas.microsoft.com/office/drawing/2014/main" id="{D9EFB505-D436-6AA9-361E-1457C3FC548E}"/>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6" name="Rectangle 115">
              <a:extLst>
                <a:ext uri="{FF2B5EF4-FFF2-40B4-BE49-F238E27FC236}">
                  <a16:creationId xmlns:a16="http://schemas.microsoft.com/office/drawing/2014/main" id="{9C5F2A95-9A52-5848-914F-4D82CB5B4957}"/>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7" name="Rectangle 116">
              <a:extLst>
                <a:ext uri="{FF2B5EF4-FFF2-40B4-BE49-F238E27FC236}">
                  <a16:creationId xmlns:a16="http://schemas.microsoft.com/office/drawing/2014/main" id="{B172C58F-E59A-0D6F-A628-82BD4560402E}"/>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8" name="Rectangle 117">
              <a:extLst>
                <a:ext uri="{FF2B5EF4-FFF2-40B4-BE49-F238E27FC236}">
                  <a16:creationId xmlns:a16="http://schemas.microsoft.com/office/drawing/2014/main" id="{B1BE3CE0-4222-C739-2E44-F3F7D4E75180}"/>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9" name="Rectangle 118">
              <a:extLst>
                <a:ext uri="{FF2B5EF4-FFF2-40B4-BE49-F238E27FC236}">
                  <a16:creationId xmlns:a16="http://schemas.microsoft.com/office/drawing/2014/main" id="{99E405AA-B0C6-6F8E-717F-7D2F66DCD18C}"/>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1" name="Rectangle 120">
              <a:extLst>
                <a:ext uri="{FF2B5EF4-FFF2-40B4-BE49-F238E27FC236}">
                  <a16:creationId xmlns:a16="http://schemas.microsoft.com/office/drawing/2014/main" id="{3CF4C426-0495-8F5F-96AE-B242296D1822}"/>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2" name="Rectangle 121">
              <a:extLst>
                <a:ext uri="{FF2B5EF4-FFF2-40B4-BE49-F238E27FC236}">
                  <a16:creationId xmlns:a16="http://schemas.microsoft.com/office/drawing/2014/main" id="{69AD6E20-82BA-78D7-C10A-75029392B00D}"/>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3" name="Rectangle 122">
              <a:extLst>
                <a:ext uri="{FF2B5EF4-FFF2-40B4-BE49-F238E27FC236}">
                  <a16:creationId xmlns:a16="http://schemas.microsoft.com/office/drawing/2014/main" id="{5AE8343A-09CA-7E80-13A1-EAB426B5FDFA}"/>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06" name="Group 105">
            <a:extLst>
              <a:ext uri="{FF2B5EF4-FFF2-40B4-BE49-F238E27FC236}">
                <a16:creationId xmlns:a16="http://schemas.microsoft.com/office/drawing/2014/main" id="{FA6AB49D-EA75-838C-F995-10CFD08F6FEF}"/>
              </a:ext>
            </a:extLst>
          </p:cNvPr>
          <p:cNvGrpSpPr/>
          <p:nvPr/>
        </p:nvGrpSpPr>
        <p:grpSpPr>
          <a:xfrm>
            <a:off x="3926645" y="4445369"/>
            <a:ext cx="516644" cy="1272387"/>
            <a:chOff x="9954396" y="994555"/>
            <a:chExt cx="779686" cy="2754338"/>
          </a:xfrm>
        </p:grpSpPr>
        <p:sp>
          <p:nvSpPr>
            <p:cNvPr id="107" name="Rectangle 106">
              <a:extLst>
                <a:ext uri="{FF2B5EF4-FFF2-40B4-BE49-F238E27FC236}">
                  <a16:creationId xmlns:a16="http://schemas.microsoft.com/office/drawing/2014/main" id="{B9952F9D-9467-E26A-1E21-359E8A283235}"/>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8" name="Rectangle 107">
              <a:extLst>
                <a:ext uri="{FF2B5EF4-FFF2-40B4-BE49-F238E27FC236}">
                  <a16:creationId xmlns:a16="http://schemas.microsoft.com/office/drawing/2014/main" id="{A2E14F0F-2E29-3ED4-12D6-940D1BCE9338}"/>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9" name="Rectangle 108">
              <a:extLst>
                <a:ext uri="{FF2B5EF4-FFF2-40B4-BE49-F238E27FC236}">
                  <a16:creationId xmlns:a16="http://schemas.microsoft.com/office/drawing/2014/main" id="{EDE3E57B-0A70-4B4A-7FD0-9E3C40A5AD70}"/>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0" name="Rectangle 109">
              <a:extLst>
                <a:ext uri="{FF2B5EF4-FFF2-40B4-BE49-F238E27FC236}">
                  <a16:creationId xmlns:a16="http://schemas.microsoft.com/office/drawing/2014/main" id="{7C417C01-E12B-2A27-60BA-55E06A0617A9}"/>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1" name="Rectangle 110">
              <a:extLst>
                <a:ext uri="{FF2B5EF4-FFF2-40B4-BE49-F238E27FC236}">
                  <a16:creationId xmlns:a16="http://schemas.microsoft.com/office/drawing/2014/main" id="{9582CCD1-A067-56A1-1B51-135F731A75B5}"/>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2" name="Rectangle 111">
              <a:extLst>
                <a:ext uri="{FF2B5EF4-FFF2-40B4-BE49-F238E27FC236}">
                  <a16:creationId xmlns:a16="http://schemas.microsoft.com/office/drawing/2014/main" id="{1641AA46-FC37-EF99-891B-B4D862C6EE4D}"/>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3" name="Rectangle 112">
              <a:extLst>
                <a:ext uri="{FF2B5EF4-FFF2-40B4-BE49-F238E27FC236}">
                  <a16:creationId xmlns:a16="http://schemas.microsoft.com/office/drawing/2014/main" id="{832D1941-9489-653E-98B3-EE2113C540B1}"/>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4" name="Rectangle 113">
              <a:extLst>
                <a:ext uri="{FF2B5EF4-FFF2-40B4-BE49-F238E27FC236}">
                  <a16:creationId xmlns:a16="http://schemas.microsoft.com/office/drawing/2014/main" id="{C63F10E5-5A95-3DE4-52AB-EBEC6A85BBA5}"/>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88" name="Group 87">
            <a:extLst>
              <a:ext uri="{FF2B5EF4-FFF2-40B4-BE49-F238E27FC236}">
                <a16:creationId xmlns:a16="http://schemas.microsoft.com/office/drawing/2014/main" id="{2258B3CB-D796-E299-13F8-0613C601B66A}"/>
              </a:ext>
            </a:extLst>
          </p:cNvPr>
          <p:cNvGrpSpPr/>
          <p:nvPr/>
        </p:nvGrpSpPr>
        <p:grpSpPr>
          <a:xfrm>
            <a:off x="6935689" y="4527945"/>
            <a:ext cx="454092" cy="1272387"/>
            <a:chOff x="9954396" y="994555"/>
            <a:chExt cx="779686" cy="2754338"/>
          </a:xfrm>
        </p:grpSpPr>
        <p:sp>
          <p:nvSpPr>
            <p:cNvPr id="89" name="Rectangle 88">
              <a:extLst>
                <a:ext uri="{FF2B5EF4-FFF2-40B4-BE49-F238E27FC236}">
                  <a16:creationId xmlns:a16="http://schemas.microsoft.com/office/drawing/2014/main" id="{61BD2BD7-0D89-2E2C-3510-813F8502D06B}"/>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0" name="Rectangle 89">
              <a:extLst>
                <a:ext uri="{FF2B5EF4-FFF2-40B4-BE49-F238E27FC236}">
                  <a16:creationId xmlns:a16="http://schemas.microsoft.com/office/drawing/2014/main" id="{5445AF05-C1E5-0C58-0B09-09E721ED462B}"/>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1" name="Rectangle 90">
              <a:extLst>
                <a:ext uri="{FF2B5EF4-FFF2-40B4-BE49-F238E27FC236}">
                  <a16:creationId xmlns:a16="http://schemas.microsoft.com/office/drawing/2014/main" id="{DB1FF4CD-17DC-FDD5-D06A-075C108F9762}"/>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2" name="Rectangle 91">
              <a:extLst>
                <a:ext uri="{FF2B5EF4-FFF2-40B4-BE49-F238E27FC236}">
                  <a16:creationId xmlns:a16="http://schemas.microsoft.com/office/drawing/2014/main" id="{AF5881C0-486D-47D7-8EAA-1BF1496B7F64}"/>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3" name="Rectangle 92">
              <a:extLst>
                <a:ext uri="{FF2B5EF4-FFF2-40B4-BE49-F238E27FC236}">
                  <a16:creationId xmlns:a16="http://schemas.microsoft.com/office/drawing/2014/main" id="{3D600E65-B756-2AE2-5E57-49599941F067}"/>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4" name="Rectangle 93">
              <a:extLst>
                <a:ext uri="{FF2B5EF4-FFF2-40B4-BE49-F238E27FC236}">
                  <a16:creationId xmlns:a16="http://schemas.microsoft.com/office/drawing/2014/main" id="{3319F85F-CD00-1FD1-353D-C6E20BCFF6E9}"/>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5" name="Rectangle 94">
              <a:extLst>
                <a:ext uri="{FF2B5EF4-FFF2-40B4-BE49-F238E27FC236}">
                  <a16:creationId xmlns:a16="http://schemas.microsoft.com/office/drawing/2014/main" id="{E844153D-307A-41A5-F3AF-0E395E943AD0}"/>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6" name="Rectangle 95">
              <a:extLst>
                <a:ext uri="{FF2B5EF4-FFF2-40B4-BE49-F238E27FC236}">
                  <a16:creationId xmlns:a16="http://schemas.microsoft.com/office/drawing/2014/main" id="{85E4D9DB-1207-05B9-A2DF-D0B312C314C1}"/>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97" name="Group 96">
            <a:extLst>
              <a:ext uri="{FF2B5EF4-FFF2-40B4-BE49-F238E27FC236}">
                <a16:creationId xmlns:a16="http://schemas.microsoft.com/office/drawing/2014/main" id="{A85D7157-6F26-457D-66A9-316019130D60}"/>
              </a:ext>
            </a:extLst>
          </p:cNvPr>
          <p:cNvGrpSpPr/>
          <p:nvPr/>
        </p:nvGrpSpPr>
        <p:grpSpPr>
          <a:xfrm>
            <a:off x="7464597" y="4494347"/>
            <a:ext cx="434278" cy="1272387"/>
            <a:chOff x="9954396" y="994555"/>
            <a:chExt cx="779686" cy="2754338"/>
          </a:xfrm>
        </p:grpSpPr>
        <p:sp>
          <p:nvSpPr>
            <p:cNvPr id="98" name="Rectangle 97">
              <a:extLst>
                <a:ext uri="{FF2B5EF4-FFF2-40B4-BE49-F238E27FC236}">
                  <a16:creationId xmlns:a16="http://schemas.microsoft.com/office/drawing/2014/main" id="{FAFCF1C3-23E3-4189-2208-90C2B4C6D686}"/>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9" name="Rectangle 98">
              <a:extLst>
                <a:ext uri="{FF2B5EF4-FFF2-40B4-BE49-F238E27FC236}">
                  <a16:creationId xmlns:a16="http://schemas.microsoft.com/office/drawing/2014/main" id="{DC2DDD6E-F66C-DD3E-EEFD-488AB006A967}"/>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0" name="Rectangle 99">
              <a:extLst>
                <a:ext uri="{FF2B5EF4-FFF2-40B4-BE49-F238E27FC236}">
                  <a16:creationId xmlns:a16="http://schemas.microsoft.com/office/drawing/2014/main" id="{04BCC1FC-B61E-3E7F-B5E0-FB9C4B7143CD}"/>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1" name="Rectangle 100">
              <a:extLst>
                <a:ext uri="{FF2B5EF4-FFF2-40B4-BE49-F238E27FC236}">
                  <a16:creationId xmlns:a16="http://schemas.microsoft.com/office/drawing/2014/main" id="{857D4E5D-8987-94B5-2229-42F7755B9260}"/>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2" name="Rectangle 101">
              <a:extLst>
                <a:ext uri="{FF2B5EF4-FFF2-40B4-BE49-F238E27FC236}">
                  <a16:creationId xmlns:a16="http://schemas.microsoft.com/office/drawing/2014/main" id="{A59EE0E5-7D5F-488C-52B4-C50206CE3B39}"/>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3" name="Rectangle 102">
              <a:extLst>
                <a:ext uri="{FF2B5EF4-FFF2-40B4-BE49-F238E27FC236}">
                  <a16:creationId xmlns:a16="http://schemas.microsoft.com/office/drawing/2014/main" id="{6A49B5FC-A66A-26E9-4EBC-26868D2E87A9}"/>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4" name="Rectangle 103">
              <a:extLst>
                <a:ext uri="{FF2B5EF4-FFF2-40B4-BE49-F238E27FC236}">
                  <a16:creationId xmlns:a16="http://schemas.microsoft.com/office/drawing/2014/main" id="{7ECC3EE7-0269-8480-A4D7-8C0B89AC2C84}"/>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5" name="Rectangle 104">
              <a:extLst>
                <a:ext uri="{FF2B5EF4-FFF2-40B4-BE49-F238E27FC236}">
                  <a16:creationId xmlns:a16="http://schemas.microsoft.com/office/drawing/2014/main" id="{0058AA77-47C0-019F-4400-2E1F7F0A2A66}"/>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79" name="Group 78">
            <a:extLst>
              <a:ext uri="{FF2B5EF4-FFF2-40B4-BE49-F238E27FC236}">
                <a16:creationId xmlns:a16="http://schemas.microsoft.com/office/drawing/2014/main" id="{8ACA4ED9-0C85-061E-E01B-F1E9C4417987}"/>
              </a:ext>
            </a:extLst>
          </p:cNvPr>
          <p:cNvGrpSpPr/>
          <p:nvPr/>
        </p:nvGrpSpPr>
        <p:grpSpPr>
          <a:xfrm>
            <a:off x="7936360" y="4334371"/>
            <a:ext cx="525061" cy="1272387"/>
            <a:chOff x="9954396" y="994555"/>
            <a:chExt cx="779686" cy="2754338"/>
          </a:xfrm>
        </p:grpSpPr>
        <p:sp>
          <p:nvSpPr>
            <p:cNvPr id="80" name="Rectangle 79">
              <a:extLst>
                <a:ext uri="{FF2B5EF4-FFF2-40B4-BE49-F238E27FC236}">
                  <a16:creationId xmlns:a16="http://schemas.microsoft.com/office/drawing/2014/main" id="{9A585E9E-FD9C-3DB1-94A6-B806D33554A7}"/>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1" name="Rectangle 80">
              <a:extLst>
                <a:ext uri="{FF2B5EF4-FFF2-40B4-BE49-F238E27FC236}">
                  <a16:creationId xmlns:a16="http://schemas.microsoft.com/office/drawing/2014/main" id="{432B2FB3-E1C6-7F53-BF1C-B6B4F812C69F}"/>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3EC66C24-0D6C-A990-A184-6BBDEAAE852A}"/>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3" name="Rectangle 82">
              <a:extLst>
                <a:ext uri="{FF2B5EF4-FFF2-40B4-BE49-F238E27FC236}">
                  <a16:creationId xmlns:a16="http://schemas.microsoft.com/office/drawing/2014/main" id="{BE664E91-BF4F-D5A6-7C40-BBBC8860E0F1}"/>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4" name="Rectangle 83">
              <a:extLst>
                <a:ext uri="{FF2B5EF4-FFF2-40B4-BE49-F238E27FC236}">
                  <a16:creationId xmlns:a16="http://schemas.microsoft.com/office/drawing/2014/main" id="{B8D99F7B-62E8-47A4-7035-89B21ED804A1}"/>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5" name="Rectangle 84">
              <a:extLst>
                <a:ext uri="{FF2B5EF4-FFF2-40B4-BE49-F238E27FC236}">
                  <a16:creationId xmlns:a16="http://schemas.microsoft.com/office/drawing/2014/main" id="{8D737563-7053-3A4D-2ADD-ED2D248C38E9}"/>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06DA0D9E-371E-A7C9-1059-1C8CE04E658C}"/>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7" name="Rectangle 86">
              <a:extLst>
                <a:ext uri="{FF2B5EF4-FFF2-40B4-BE49-F238E27FC236}">
                  <a16:creationId xmlns:a16="http://schemas.microsoft.com/office/drawing/2014/main" id="{2CA53CA1-3E5B-77F1-4745-81E748844C8C}"/>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78" name="Group 77">
            <a:extLst>
              <a:ext uri="{FF2B5EF4-FFF2-40B4-BE49-F238E27FC236}">
                <a16:creationId xmlns:a16="http://schemas.microsoft.com/office/drawing/2014/main" id="{27E83569-06E3-DD26-5CC5-8E285FB546DE}"/>
              </a:ext>
            </a:extLst>
          </p:cNvPr>
          <p:cNvGrpSpPr/>
          <p:nvPr/>
        </p:nvGrpSpPr>
        <p:grpSpPr>
          <a:xfrm>
            <a:off x="6491516" y="4417317"/>
            <a:ext cx="387867" cy="1272387"/>
            <a:chOff x="9954396" y="994555"/>
            <a:chExt cx="779686" cy="2754338"/>
          </a:xfrm>
        </p:grpSpPr>
        <p:sp>
          <p:nvSpPr>
            <p:cNvPr id="56" name="Rectangle 55">
              <a:extLst>
                <a:ext uri="{FF2B5EF4-FFF2-40B4-BE49-F238E27FC236}">
                  <a16:creationId xmlns:a16="http://schemas.microsoft.com/office/drawing/2014/main" id="{44919547-0A27-1AE6-945B-AB310BC5D24B}"/>
                </a:ext>
              </a:extLst>
            </p:cNvPr>
            <p:cNvSpPr/>
            <p:nvPr/>
          </p:nvSpPr>
          <p:spPr>
            <a:xfrm>
              <a:off x="1033902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7" name="Rectangle 56">
              <a:extLst>
                <a:ext uri="{FF2B5EF4-FFF2-40B4-BE49-F238E27FC236}">
                  <a16:creationId xmlns:a16="http://schemas.microsoft.com/office/drawing/2014/main" id="{1385A7D5-30CD-1F65-209D-044D9304AF34}"/>
                </a:ext>
              </a:extLst>
            </p:cNvPr>
            <p:cNvSpPr/>
            <p:nvPr/>
          </p:nvSpPr>
          <p:spPr>
            <a:xfrm>
              <a:off x="10223434"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8" name="Rectangle 57">
              <a:extLst>
                <a:ext uri="{FF2B5EF4-FFF2-40B4-BE49-F238E27FC236}">
                  <a16:creationId xmlns:a16="http://schemas.microsoft.com/office/drawing/2014/main" id="{7CE3DBA8-2FEE-0FF1-01FC-22B4D10FA6EB}"/>
                </a:ext>
              </a:extLst>
            </p:cNvPr>
            <p:cNvSpPr/>
            <p:nvPr/>
          </p:nvSpPr>
          <p:spPr>
            <a:xfrm>
              <a:off x="10128570"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9" name="Rectangle 58">
              <a:extLst>
                <a:ext uri="{FF2B5EF4-FFF2-40B4-BE49-F238E27FC236}">
                  <a16:creationId xmlns:a16="http://schemas.microsoft.com/office/drawing/2014/main" id="{2F3526DF-F9FF-940E-03F3-F29266F451FF}"/>
                </a:ext>
              </a:extLst>
            </p:cNvPr>
            <p:cNvSpPr/>
            <p:nvPr/>
          </p:nvSpPr>
          <p:spPr>
            <a:xfrm>
              <a:off x="10033985" y="1000809"/>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0" name="Rectangle 59">
              <a:extLst>
                <a:ext uri="{FF2B5EF4-FFF2-40B4-BE49-F238E27FC236}">
                  <a16:creationId xmlns:a16="http://schemas.microsoft.com/office/drawing/2014/main" id="{73A9E855-2FBB-1177-AAD0-8982EA1E4BE2}"/>
                </a:ext>
              </a:extLst>
            </p:cNvPr>
            <p:cNvSpPr/>
            <p:nvPr/>
          </p:nvSpPr>
          <p:spPr>
            <a:xfrm>
              <a:off x="1045277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1" name="Rectangle 60">
              <a:extLst>
                <a:ext uri="{FF2B5EF4-FFF2-40B4-BE49-F238E27FC236}">
                  <a16:creationId xmlns:a16="http://schemas.microsoft.com/office/drawing/2014/main" id="{D63D65C7-5E07-BC23-9414-1631C69FB9E6}"/>
                </a:ext>
              </a:extLst>
            </p:cNvPr>
            <p:cNvSpPr/>
            <p:nvPr/>
          </p:nvSpPr>
          <p:spPr>
            <a:xfrm>
              <a:off x="9954396"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2" name="Rectangle 61">
              <a:extLst>
                <a:ext uri="{FF2B5EF4-FFF2-40B4-BE49-F238E27FC236}">
                  <a16:creationId xmlns:a16="http://schemas.microsoft.com/office/drawing/2014/main" id="{E8D2605B-A0B2-2BA0-06C3-73B51E823BDA}"/>
                </a:ext>
              </a:extLst>
            </p:cNvPr>
            <p:cNvSpPr/>
            <p:nvPr/>
          </p:nvSpPr>
          <p:spPr>
            <a:xfrm>
              <a:off x="10570568"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3" name="Rectangle 62">
              <a:extLst>
                <a:ext uri="{FF2B5EF4-FFF2-40B4-BE49-F238E27FC236}">
                  <a16:creationId xmlns:a16="http://schemas.microsoft.com/office/drawing/2014/main" id="{8DA5171B-7963-9F2C-391D-2FA509467B81}"/>
                </a:ext>
              </a:extLst>
            </p:cNvPr>
            <p:cNvSpPr/>
            <p:nvPr/>
          </p:nvSpPr>
          <p:spPr>
            <a:xfrm>
              <a:off x="10688363" y="994555"/>
              <a:ext cx="45719" cy="2748084"/>
            </a:xfrm>
            <a:prstGeom prst="rect">
              <a:avLst/>
            </a:prstGeom>
            <a:solidFill>
              <a:schemeClr val="tx1">
                <a:lumMod val="50000"/>
                <a:lumOff val="50000"/>
              </a:schemeClr>
            </a:solidFill>
            <a:scene3d>
              <a:camera prst="orthographicFront"/>
              <a:lightRig rig="threePt" dir="t"/>
            </a:scene3d>
            <a:sp3d>
              <a:bevelT/>
            </a:sp3d>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0" name="Rectangle 9">
            <a:extLst>
              <a:ext uri="{FF2B5EF4-FFF2-40B4-BE49-F238E27FC236}">
                <a16:creationId xmlns:a16="http://schemas.microsoft.com/office/drawing/2014/main" id="{57B3EA4F-A46C-6AF4-4AEC-C774B2659A69}"/>
              </a:ext>
            </a:extLst>
          </p:cNvPr>
          <p:cNvSpPr/>
          <p:nvPr/>
        </p:nvSpPr>
        <p:spPr>
          <a:xfrm>
            <a:off x="1752600" y="431800"/>
            <a:ext cx="7862887" cy="579979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Flowchart: Alternate Process 3">
            <a:extLst>
              <a:ext uri="{FF2B5EF4-FFF2-40B4-BE49-F238E27FC236}">
                <a16:creationId xmlns:a16="http://schemas.microsoft.com/office/drawing/2014/main" id="{5B3DA365-9385-6A1D-6775-271B9124ED73}"/>
              </a:ext>
            </a:extLst>
          </p:cNvPr>
          <p:cNvSpPr/>
          <p:nvPr/>
        </p:nvSpPr>
        <p:spPr>
          <a:xfrm>
            <a:off x="3838177" y="5330171"/>
            <a:ext cx="5504259" cy="504825"/>
          </a:xfrm>
          <a:prstGeom prst="flowChartAlternateProcess">
            <a:avLst/>
          </a:prstGeom>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1/ 0 Unit</a:t>
            </a:r>
          </a:p>
        </p:txBody>
      </p:sp>
      <p:grpSp>
        <p:nvGrpSpPr>
          <p:cNvPr id="17" name="Group 16">
            <a:extLst>
              <a:ext uri="{FF2B5EF4-FFF2-40B4-BE49-F238E27FC236}">
                <a16:creationId xmlns:a16="http://schemas.microsoft.com/office/drawing/2014/main" id="{2CC43AA0-EE43-4EBF-8B5A-41C277BAFB27}"/>
              </a:ext>
            </a:extLst>
          </p:cNvPr>
          <p:cNvGrpSpPr/>
          <p:nvPr/>
        </p:nvGrpSpPr>
        <p:grpSpPr>
          <a:xfrm>
            <a:off x="3769318" y="1078328"/>
            <a:ext cx="2176589" cy="1167354"/>
            <a:chOff x="2809875" y="1490663"/>
            <a:chExt cx="2489200" cy="1377950"/>
          </a:xfrm>
        </p:grpSpPr>
        <p:sp>
          <p:nvSpPr>
            <p:cNvPr id="9" name="Flowchart: Alternate Process 8">
              <a:extLst>
                <a:ext uri="{FF2B5EF4-FFF2-40B4-BE49-F238E27FC236}">
                  <a16:creationId xmlns:a16="http://schemas.microsoft.com/office/drawing/2014/main" id="{611D44B5-EF72-804E-E25B-477760720064}"/>
                </a:ext>
              </a:extLst>
            </p:cNvPr>
            <p:cNvSpPr/>
            <p:nvPr/>
          </p:nvSpPr>
          <p:spPr>
            <a:xfrm>
              <a:off x="2809875" y="1490663"/>
              <a:ext cx="2489200" cy="1377950"/>
            </a:xfrm>
            <a:prstGeom prst="flowChartAlternateProcess">
              <a:avLst/>
            </a:prstGeom>
            <a:noFill/>
            <a:ln w="76200">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3" name="Flowchart: Alternate Process 12">
              <a:extLst>
                <a:ext uri="{FF2B5EF4-FFF2-40B4-BE49-F238E27FC236}">
                  <a16:creationId xmlns:a16="http://schemas.microsoft.com/office/drawing/2014/main" id="{964F3DBF-9A97-4474-5577-32596DBE02AA}"/>
                </a:ext>
              </a:extLst>
            </p:cNvPr>
            <p:cNvSpPr/>
            <p:nvPr/>
          </p:nvSpPr>
          <p:spPr>
            <a:xfrm>
              <a:off x="2984500" y="2239168"/>
              <a:ext cx="914400" cy="341313"/>
            </a:xfrm>
            <a:prstGeom prst="flowChartAlternateProcess">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Flowchart: Alternate Process 13">
              <a:extLst>
                <a:ext uri="{FF2B5EF4-FFF2-40B4-BE49-F238E27FC236}">
                  <a16:creationId xmlns:a16="http://schemas.microsoft.com/office/drawing/2014/main" id="{8CB44C67-E96A-A442-00BF-D89D5D32BC40}"/>
                </a:ext>
              </a:extLst>
            </p:cNvPr>
            <p:cNvSpPr/>
            <p:nvPr/>
          </p:nvSpPr>
          <p:spPr>
            <a:xfrm>
              <a:off x="4141787" y="2239168"/>
              <a:ext cx="914400" cy="341313"/>
            </a:xfrm>
            <a:prstGeom prst="flowChartAlternateProcess">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5" name="Flowchart: Alternate Process 14">
              <a:extLst>
                <a:ext uri="{FF2B5EF4-FFF2-40B4-BE49-F238E27FC236}">
                  <a16:creationId xmlns:a16="http://schemas.microsoft.com/office/drawing/2014/main" id="{4FF9B642-6379-4E79-5461-C06746162A37}"/>
                </a:ext>
              </a:extLst>
            </p:cNvPr>
            <p:cNvSpPr/>
            <p:nvPr/>
          </p:nvSpPr>
          <p:spPr>
            <a:xfrm>
              <a:off x="4162425" y="1726405"/>
              <a:ext cx="914400" cy="341313"/>
            </a:xfrm>
            <a:prstGeom prst="flowChartAlternateProcess">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Flowchart: Alternate Process 15">
              <a:extLst>
                <a:ext uri="{FF2B5EF4-FFF2-40B4-BE49-F238E27FC236}">
                  <a16:creationId xmlns:a16="http://schemas.microsoft.com/office/drawing/2014/main" id="{D061142D-9C96-0C25-DCDA-D6770BAC3B41}"/>
                </a:ext>
              </a:extLst>
            </p:cNvPr>
            <p:cNvSpPr/>
            <p:nvPr/>
          </p:nvSpPr>
          <p:spPr>
            <a:xfrm>
              <a:off x="2997994" y="1726405"/>
              <a:ext cx="914400" cy="341313"/>
            </a:xfrm>
            <a:prstGeom prst="flowChartAlternateProcess">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24" name="TextBox 23">
            <a:extLst>
              <a:ext uri="{FF2B5EF4-FFF2-40B4-BE49-F238E27FC236}">
                <a16:creationId xmlns:a16="http://schemas.microsoft.com/office/drawing/2014/main" id="{55332C7D-575C-85B1-EEBB-B2CC8FB648FF}"/>
              </a:ext>
            </a:extLst>
          </p:cNvPr>
          <p:cNvSpPr txBox="1"/>
          <p:nvPr/>
        </p:nvSpPr>
        <p:spPr>
          <a:xfrm>
            <a:off x="4033043" y="555108"/>
            <a:ext cx="20193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12700">
                  <a:solidFill>
                    <a:srgbClr val="196B24">
                      <a:lumMod val="50000"/>
                    </a:srgbClr>
                  </a:solidFill>
                  <a:prstDash val="solid"/>
                </a:ln>
                <a:pattFill prst="narHorz">
                  <a:fgClr>
                    <a:srgbClr val="196B24"/>
                  </a:fgClr>
                  <a:bgClr>
                    <a:srgbClr val="196B24">
                      <a:lumMod val="40000"/>
                      <a:lumOff val="60000"/>
                    </a:srgbClr>
                  </a:bgClr>
                </a:pattFill>
                <a:effectLst>
                  <a:innerShdw blurRad="177800">
                    <a:srgbClr val="196B24">
                      <a:lumMod val="50000"/>
                    </a:srgbClr>
                  </a:innerShdw>
                </a:effectLst>
                <a:uLnTx/>
                <a:uFillTx/>
                <a:latin typeface="Aptos" panose="02110004020202020204"/>
                <a:ea typeface="+mn-ea"/>
                <a:cs typeface="+mn-cs"/>
              </a:rPr>
              <a:t>Register</a:t>
            </a:r>
          </a:p>
        </p:txBody>
      </p:sp>
      <p:grpSp>
        <p:nvGrpSpPr>
          <p:cNvPr id="18" name="Group 17">
            <a:extLst>
              <a:ext uri="{FF2B5EF4-FFF2-40B4-BE49-F238E27FC236}">
                <a16:creationId xmlns:a16="http://schemas.microsoft.com/office/drawing/2014/main" id="{27A19F55-9328-B9EB-88BE-B1EEE1BD1EDB}"/>
              </a:ext>
            </a:extLst>
          </p:cNvPr>
          <p:cNvGrpSpPr/>
          <p:nvPr/>
        </p:nvGrpSpPr>
        <p:grpSpPr>
          <a:xfrm>
            <a:off x="6821882" y="1145272"/>
            <a:ext cx="2188369" cy="1167353"/>
            <a:chOff x="2809875" y="1490663"/>
            <a:chExt cx="2489200" cy="1377950"/>
          </a:xfrm>
        </p:grpSpPr>
        <p:sp>
          <p:nvSpPr>
            <p:cNvPr id="19" name="Flowchart: Alternate Process 18">
              <a:extLst>
                <a:ext uri="{FF2B5EF4-FFF2-40B4-BE49-F238E27FC236}">
                  <a16:creationId xmlns:a16="http://schemas.microsoft.com/office/drawing/2014/main" id="{CFD081B3-57B2-699D-E317-358C0065C62C}"/>
                </a:ext>
              </a:extLst>
            </p:cNvPr>
            <p:cNvSpPr/>
            <p:nvPr/>
          </p:nvSpPr>
          <p:spPr>
            <a:xfrm>
              <a:off x="2809875" y="1490663"/>
              <a:ext cx="2489200" cy="1377950"/>
            </a:xfrm>
            <a:prstGeom prst="flowChartAlternateProcess">
              <a:avLst/>
            </a:prstGeom>
            <a:noFill/>
            <a:ln w="76200">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0" name="Flowchart: Alternate Process 19">
              <a:extLst>
                <a:ext uri="{FF2B5EF4-FFF2-40B4-BE49-F238E27FC236}">
                  <a16:creationId xmlns:a16="http://schemas.microsoft.com/office/drawing/2014/main" id="{7EE51526-27C5-D258-B13E-2846645F30B7}"/>
                </a:ext>
              </a:extLst>
            </p:cNvPr>
            <p:cNvSpPr/>
            <p:nvPr/>
          </p:nvSpPr>
          <p:spPr>
            <a:xfrm>
              <a:off x="2984500" y="2239168"/>
              <a:ext cx="914400" cy="341313"/>
            </a:xfrm>
            <a:prstGeom prst="flowChartAlternateProcess">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1" name="Flowchart: Alternate Process 20">
              <a:extLst>
                <a:ext uri="{FF2B5EF4-FFF2-40B4-BE49-F238E27FC236}">
                  <a16:creationId xmlns:a16="http://schemas.microsoft.com/office/drawing/2014/main" id="{1FB1F807-323D-7134-6F75-EFB62F305BC8}"/>
                </a:ext>
              </a:extLst>
            </p:cNvPr>
            <p:cNvSpPr/>
            <p:nvPr/>
          </p:nvSpPr>
          <p:spPr>
            <a:xfrm>
              <a:off x="4141787" y="2239168"/>
              <a:ext cx="914400" cy="341313"/>
            </a:xfrm>
            <a:prstGeom prst="flowChartAlternateProcess">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 name="Flowchart: Alternate Process 21">
              <a:extLst>
                <a:ext uri="{FF2B5EF4-FFF2-40B4-BE49-F238E27FC236}">
                  <a16:creationId xmlns:a16="http://schemas.microsoft.com/office/drawing/2014/main" id="{E2B27557-4FF2-8CFE-E29C-8C49DAEF0B6C}"/>
                </a:ext>
              </a:extLst>
            </p:cNvPr>
            <p:cNvSpPr/>
            <p:nvPr/>
          </p:nvSpPr>
          <p:spPr>
            <a:xfrm>
              <a:off x="4162425" y="1726405"/>
              <a:ext cx="914400" cy="341313"/>
            </a:xfrm>
            <a:prstGeom prst="flowChartAlternateProcess">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3" name="Flowchart: Alternate Process 22">
              <a:extLst>
                <a:ext uri="{FF2B5EF4-FFF2-40B4-BE49-F238E27FC236}">
                  <a16:creationId xmlns:a16="http://schemas.microsoft.com/office/drawing/2014/main" id="{9D4F737F-8D2A-0A95-3609-73EDC3754696}"/>
                </a:ext>
              </a:extLst>
            </p:cNvPr>
            <p:cNvSpPr/>
            <p:nvPr/>
          </p:nvSpPr>
          <p:spPr>
            <a:xfrm>
              <a:off x="2997994" y="1726405"/>
              <a:ext cx="914400" cy="341313"/>
            </a:xfrm>
            <a:prstGeom prst="flowChartAlternateProcess">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25" name="TextBox 24">
            <a:extLst>
              <a:ext uri="{FF2B5EF4-FFF2-40B4-BE49-F238E27FC236}">
                <a16:creationId xmlns:a16="http://schemas.microsoft.com/office/drawing/2014/main" id="{D51A82D0-FCD0-FFE9-D60C-8249E95169FB}"/>
              </a:ext>
            </a:extLst>
          </p:cNvPr>
          <p:cNvSpPr txBox="1"/>
          <p:nvPr/>
        </p:nvSpPr>
        <p:spPr>
          <a:xfrm>
            <a:off x="6985792" y="587397"/>
            <a:ext cx="1600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12700">
                  <a:solidFill>
                    <a:srgbClr val="196B24">
                      <a:lumMod val="50000"/>
                    </a:srgbClr>
                  </a:solidFill>
                  <a:prstDash val="solid"/>
                </a:ln>
                <a:pattFill prst="narHorz">
                  <a:fgClr>
                    <a:srgbClr val="196B24"/>
                  </a:fgClr>
                  <a:bgClr>
                    <a:srgbClr val="196B24">
                      <a:lumMod val="40000"/>
                      <a:lumOff val="60000"/>
                    </a:srgbClr>
                  </a:bgClr>
                </a:pattFill>
                <a:effectLst>
                  <a:innerShdw blurRad="177800">
                    <a:srgbClr val="196B24">
                      <a:lumMod val="50000"/>
                    </a:srgbClr>
                  </a:innerShdw>
                </a:effectLst>
                <a:uLnTx/>
                <a:uFillTx/>
                <a:latin typeface="Aptos" panose="02110004020202020204"/>
                <a:ea typeface="+mn-ea"/>
                <a:cs typeface="+mn-cs"/>
              </a:rPr>
              <a:t>Register</a:t>
            </a:r>
          </a:p>
        </p:txBody>
      </p:sp>
      <p:sp>
        <p:nvSpPr>
          <p:cNvPr id="48" name="Rectangle: Rounded Corners 47">
            <a:extLst>
              <a:ext uri="{FF2B5EF4-FFF2-40B4-BE49-F238E27FC236}">
                <a16:creationId xmlns:a16="http://schemas.microsoft.com/office/drawing/2014/main" id="{A868D5A5-B509-9F30-749B-3AEF592CFDBA}"/>
              </a:ext>
            </a:extLst>
          </p:cNvPr>
          <p:cNvSpPr/>
          <p:nvPr/>
        </p:nvSpPr>
        <p:spPr>
          <a:xfrm>
            <a:off x="1879797" y="2570115"/>
            <a:ext cx="1315641" cy="247743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Internal memory cash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55" name="Group 54">
            <a:extLst>
              <a:ext uri="{FF2B5EF4-FFF2-40B4-BE49-F238E27FC236}">
                <a16:creationId xmlns:a16="http://schemas.microsoft.com/office/drawing/2014/main" id="{E5289138-FF1A-EBAB-D2FE-3096E76F472E}"/>
              </a:ext>
            </a:extLst>
          </p:cNvPr>
          <p:cNvGrpSpPr/>
          <p:nvPr/>
        </p:nvGrpSpPr>
        <p:grpSpPr>
          <a:xfrm>
            <a:off x="2017711" y="3701679"/>
            <a:ext cx="1039812" cy="1222093"/>
            <a:chOff x="839985" y="3204650"/>
            <a:chExt cx="1039812" cy="1222093"/>
          </a:xfrm>
        </p:grpSpPr>
        <p:sp>
          <p:nvSpPr>
            <p:cNvPr id="49" name="Rectangle: Rounded Corners 48">
              <a:extLst>
                <a:ext uri="{FF2B5EF4-FFF2-40B4-BE49-F238E27FC236}">
                  <a16:creationId xmlns:a16="http://schemas.microsoft.com/office/drawing/2014/main" id="{F2889D54-A9CC-4C9D-DF27-E9523595DFAD}"/>
                </a:ext>
              </a:extLst>
            </p:cNvPr>
            <p:cNvSpPr/>
            <p:nvPr/>
          </p:nvSpPr>
          <p:spPr>
            <a:xfrm>
              <a:off x="839985" y="3204650"/>
              <a:ext cx="1039812" cy="386697"/>
            </a:xfrm>
            <a:prstGeom prst="roundRect">
              <a:avLst/>
            </a:prstGeom>
            <a:ln>
              <a:no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L2</a:t>
              </a:r>
            </a:p>
          </p:txBody>
        </p:sp>
        <p:sp>
          <p:nvSpPr>
            <p:cNvPr id="50" name="Rectangle: Rounded Corners 49">
              <a:extLst>
                <a:ext uri="{FF2B5EF4-FFF2-40B4-BE49-F238E27FC236}">
                  <a16:creationId xmlns:a16="http://schemas.microsoft.com/office/drawing/2014/main" id="{20DC137C-446C-5834-4C22-B182401A1B47}"/>
                </a:ext>
              </a:extLst>
            </p:cNvPr>
            <p:cNvSpPr/>
            <p:nvPr/>
          </p:nvSpPr>
          <p:spPr>
            <a:xfrm>
              <a:off x="839985" y="4040046"/>
              <a:ext cx="1039812" cy="386697"/>
            </a:xfrm>
            <a:prstGeom prst="roundRect">
              <a:avLst/>
            </a:prstGeom>
            <a:ln>
              <a:no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L1</a:t>
              </a:r>
            </a:p>
          </p:txBody>
        </p:sp>
        <p:sp>
          <p:nvSpPr>
            <p:cNvPr id="51" name="Rectangle: Rounded Corners 50">
              <a:extLst>
                <a:ext uri="{FF2B5EF4-FFF2-40B4-BE49-F238E27FC236}">
                  <a16:creationId xmlns:a16="http://schemas.microsoft.com/office/drawing/2014/main" id="{71E1BDB6-CD53-099B-6317-FF0ABB2D97A1}"/>
                </a:ext>
              </a:extLst>
            </p:cNvPr>
            <p:cNvSpPr/>
            <p:nvPr/>
          </p:nvSpPr>
          <p:spPr>
            <a:xfrm>
              <a:off x="839985" y="3622348"/>
              <a:ext cx="1039812" cy="386697"/>
            </a:xfrm>
            <a:prstGeom prst="roundRect">
              <a:avLst/>
            </a:prstGeom>
            <a:ln>
              <a:no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L2</a:t>
              </a:r>
            </a:p>
          </p:txBody>
        </p:sp>
      </p:grpSp>
      <p:sp>
        <p:nvSpPr>
          <p:cNvPr id="350" name="TextBox 349">
            <a:extLst>
              <a:ext uri="{FF2B5EF4-FFF2-40B4-BE49-F238E27FC236}">
                <a16:creationId xmlns:a16="http://schemas.microsoft.com/office/drawing/2014/main" id="{10744826-FFA4-6757-548F-D771DF456B68}"/>
              </a:ext>
            </a:extLst>
          </p:cNvPr>
          <p:cNvSpPr txBox="1"/>
          <p:nvPr/>
        </p:nvSpPr>
        <p:spPr>
          <a:xfrm>
            <a:off x="10100849" y="5933361"/>
            <a:ext cx="1962147" cy="400110"/>
          </a:xfrm>
          <a:prstGeom prst="rect">
            <a:avLst/>
          </a:prstGeom>
        </p:spPr>
        <p:style>
          <a:lnRef idx="0">
            <a:scrgbClr r="0" g="0" b="0"/>
          </a:lnRef>
          <a:fillRef idx="1001">
            <a:schemeClr val="dk1"/>
          </a:fillRef>
          <a:effectRef idx="0">
            <a:scrgbClr r="0" g="0" b="0"/>
          </a:effectRef>
          <a:fontRef idx="major"/>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FFF00"/>
                </a:solidFill>
                <a:effectLst/>
                <a:uLnTx/>
                <a:uFillTx/>
                <a:latin typeface="Aptos Display" panose="02110004020202020204"/>
                <a:ea typeface="+mj-ea"/>
                <a:cs typeface="+mj-cs"/>
              </a:rPr>
              <a:t>Front Side Bus</a:t>
            </a:r>
          </a:p>
        </p:txBody>
      </p:sp>
      <p:sp>
        <p:nvSpPr>
          <p:cNvPr id="351" name="TextBox 350">
            <a:extLst>
              <a:ext uri="{FF2B5EF4-FFF2-40B4-BE49-F238E27FC236}">
                <a16:creationId xmlns:a16="http://schemas.microsoft.com/office/drawing/2014/main" id="{1D98FA1B-5BEC-EEEF-3ED5-1791ED6C1A8D}"/>
              </a:ext>
            </a:extLst>
          </p:cNvPr>
          <p:cNvSpPr txBox="1"/>
          <p:nvPr/>
        </p:nvSpPr>
        <p:spPr>
          <a:xfrm>
            <a:off x="9932268" y="3377460"/>
            <a:ext cx="1962147" cy="400110"/>
          </a:xfrm>
          <a:prstGeom prst="rect">
            <a:avLst/>
          </a:prstGeom>
        </p:spPr>
        <p:style>
          <a:lnRef idx="0">
            <a:scrgbClr r="0" g="0" b="0"/>
          </a:lnRef>
          <a:fillRef idx="1001">
            <a:schemeClr val="dk1"/>
          </a:fillRef>
          <a:effectRef idx="0">
            <a:scrgbClr r="0" g="0" b="0"/>
          </a:effectRef>
          <a:fontRef idx="major"/>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FFF00"/>
                </a:solidFill>
                <a:effectLst/>
                <a:uLnTx/>
                <a:uFillTx/>
                <a:latin typeface="Aptos Display" panose="02110004020202020204"/>
                <a:ea typeface="+mj-ea"/>
                <a:cs typeface="+mj-cs"/>
              </a:rPr>
              <a:t>Front Side Bus</a:t>
            </a:r>
          </a:p>
        </p:txBody>
      </p:sp>
      <p:sp>
        <p:nvSpPr>
          <p:cNvPr id="352" name="TextBox 351">
            <a:extLst>
              <a:ext uri="{FF2B5EF4-FFF2-40B4-BE49-F238E27FC236}">
                <a16:creationId xmlns:a16="http://schemas.microsoft.com/office/drawing/2014/main" id="{35DAE2A0-A09A-7418-498A-019D50D71D14}"/>
              </a:ext>
            </a:extLst>
          </p:cNvPr>
          <p:cNvSpPr txBox="1"/>
          <p:nvPr/>
        </p:nvSpPr>
        <p:spPr>
          <a:xfrm>
            <a:off x="1812015" y="1901462"/>
            <a:ext cx="1907423" cy="400110"/>
          </a:xfrm>
          <a:prstGeom prst="rect">
            <a:avLst/>
          </a:prstGeom>
        </p:spPr>
        <p:style>
          <a:lnRef idx="0">
            <a:scrgbClr r="0" g="0" b="0"/>
          </a:lnRef>
          <a:fillRef idx="1001">
            <a:schemeClr val="dk1"/>
          </a:fillRef>
          <a:effectRef idx="0">
            <a:scrgbClr r="0" g="0" b="0"/>
          </a:effectRef>
          <a:fontRef idx="major"/>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FFF00"/>
                </a:solidFill>
                <a:effectLst/>
                <a:uLnTx/>
                <a:uFillTx/>
                <a:latin typeface="Aptos Display" panose="02110004020202020204"/>
                <a:ea typeface="+mj-ea"/>
                <a:cs typeface="+mj-cs"/>
              </a:rPr>
              <a:t>Front Side Bus</a:t>
            </a:r>
          </a:p>
        </p:txBody>
      </p:sp>
      <p:cxnSp>
        <p:nvCxnSpPr>
          <p:cNvPr id="355" name="Connector: Elbow 354">
            <a:extLst>
              <a:ext uri="{FF2B5EF4-FFF2-40B4-BE49-F238E27FC236}">
                <a16:creationId xmlns:a16="http://schemas.microsoft.com/office/drawing/2014/main" id="{C9CCE40E-3C4C-C280-C63B-601BDAB14A93}"/>
              </a:ext>
            </a:extLst>
          </p:cNvPr>
          <p:cNvCxnSpPr>
            <a:cxnSpLocks/>
            <a:stCxn id="351" idx="0"/>
          </p:cNvCxnSpPr>
          <p:nvPr/>
        </p:nvCxnSpPr>
        <p:spPr>
          <a:xfrm rot="16200000" flipV="1">
            <a:off x="9458583" y="1922700"/>
            <a:ext cx="807346" cy="210217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0" name="Connector: Elbow 359">
            <a:extLst>
              <a:ext uri="{FF2B5EF4-FFF2-40B4-BE49-F238E27FC236}">
                <a16:creationId xmlns:a16="http://schemas.microsoft.com/office/drawing/2014/main" id="{1DA7179D-8BE9-ED21-E41B-4AABDBC738FA}"/>
              </a:ext>
            </a:extLst>
          </p:cNvPr>
          <p:cNvCxnSpPr>
            <a:cxnSpLocks/>
            <a:stCxn id="351" idx="2"/>
          </p:cNvCxnSpPr>
          <p:nvPr/>
        </p:nvCxnSpPr>
        <p:spPr>
          <a:xfrm rot="5400000">
            <a:off x="9703640" y="2909676"/>
            <a:ext cx="341809" cy="207759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4" name="Connector: Elbow 363">
            <a:extLst>
              <a:ext uri="{FF2B5EF4-FFF2-40B4-BE49-F238E27FC236}">
                <a16:creationId xmlns:a16="http://schemas.microsoft.com/office/drawing/2014/main" id="{42862126-7ADB-401D-FA77-B1EF2D32E45D}"/>
              </a:ext>
            </a:extLst>
          </p:cNvPr>
          <p:cNvCxnSpPr>
            <a:cxnSpLocks/>
            <a:stCxn id="350" idx="0"/>
            <a:endCxn id="4" idx="2"/>
          </p:cNvCxnSpPr>
          <p:nvPr/>
        </p:nvCxnSpPr>
        <p:spPr>
          <a:xfrm rot="16200000" flipV="1">
            <a:off x="8786933" y="3638371"/>
            <a:ext cx="98365" cy="449161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7" name="Connector: Elbow 366">
            <a:extLst>
              <a:ext uri="{FF2B5EF4-FFF2-40B4-BE49-F238E27FC236}">
                <a16:creationId xmlns:a16="http://schemas.microsoft.com/office/drawing/2014/main" id="{BA88EDA8-C40A-199C-67EA-482A5EF3E2F7}"/>
              </a:ext>
            </a:extLst>
          </p:cNvPr>
          <p:cNvCxnSpPr>
            <a:cxnSpLocks/>
            <a:stCxn id="352" idx="2"/>
            <a:endCxn id="240" idx="3"/>
          </p:cNvCxnSpPr>
          <p:nvPr/>
        </p:nvCxnSpPr>
        <p:spPr>
          <a:xfrm rot="16200000" flipH="1">
            <a:off x="2766605" y="2300693"/>
            <a:ext cx="753489" cy="755245"/>
          </a:xfrm>
          <a:prstGeom prst="bentConnector3">
            <a:avLst>
              <a:gd name="adj1" fmla="val 17976"/>
            </a:avLst>
          </a:prstGeom>
          <a:ln>
            <a:tailEnd type="triangle"/>
          </a:ln>
        </p:spPr>
        <p:style>
          <a:lnRef idx="2">
            <a:schemeClr val="accent1"/>
          </a:lnRef>
          <a:fillRef idx="0">
            <a:schemeClr val="accent1"/>
          </a:fillRef>
          <a:effectRef idx="1">
            <a:schemeClr val="accent1"/>
          </a:effectRef>
          <a:fontRef idx="minor">
            <a:schemeClr val="tx1"/>
          </a:fontRef>
        </p:style>
      </p:cxnSp>
      <p:sp>
        <p:nvSpPr>
          <p:cNvPr id="372" name="Flowchart: Alternate Process 371">
            <a:extLst>
              <a:ext uri="{FF2B5EF4-FFF2-40B4-BE49-F238E27FC236}">
                <a16:creationId xmlns:a16="http://schemas.microsoft.com/office/drawing/2014/main" id="{C9AEF05F-FA32-9B46-F13C-A65D0FD946FE}"/>
              </a:ext>
            </a:extLst>
          </p:cNvPr>
          <p:cNvSpPr/>
          <p:nvPr/>
        </p:nvSpPr>
        <p:spPr>
          <a:xfrm>
            <a:off x="3762130" y="6320839"/>
            <a:ext cx="5504259" cy="504825"/>
          </a:xfrm>
          <a:prstGeom prst="flowChartAlternateProcess">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RAM</a:t>
            </a:r>
          </a:p>
        </p:txBody>
      </p:sp>
      <p:sp>
        <p:nvSpPr>
          <p:cNvPr id="374" name="Arrow: Up 373">
            <a:extLst>
              <a:ext uri="{FF2B5EF4-FFF2-40B4-BE49-F238E27FC236}">
                <a16:creationId xmlns:a16="http://schemas.microsoft.com/office/drawing/2014/main" id="{3A3CF4BF-BB58-8111-D4F5-08D752FAB2C4}"/>
              </a:ext>
            </a:extLst>
          </p:cNvPr>
          <p:cNvSpPr/>
          <p:nvPr/>
        </p:nvSpPr>
        <p:spPr>
          <a:xfrm>
            <a:off x="4960868" y="4500745"/>
            <a:ext cx="198120" cy="328554"/>
          </a:xfrm>
          <a:prstGeom prst="upArrow">
            <a:avLst/>
          </a:prstGeom>
          <a:solidFill>
            <a:srgbClr val="C00000"/>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5" name="Arrow: Up 374">
            <a:extLst>
              <a:ext uri="{FF2B5EF4-FFF2-40B4-BE49-F238E27FC236}">
                <a16:creationId xmlns:a16="http://schemas.microsoft.com/office/drawing/2014/main" id="{3FBDAF48-8BC3-13E3-1093-A230B75A18D5}"/>
              </a:ext>
            </a:extLst>
          </p:cNvPr>
          <p:cNvSpPr/>
          <p:nvPr/>
        </p:nvSpPr>
        <p:spPr>
          <a:xfrm>
            <a:off x="7931079" y="4500745"/>
            <a:ext cx="198120" cy="328554"/>
          </a:xfrm>
          <a:prstGeom prst="upArrow">
            <a:avLst/>
          </a:prstGeom>
          <a:solidFill>
            <a:srgbClr val="C00000"/>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6" name="Arrow: Up 375">
            <a:extLst>
              <a:ext uri="{FF2B5EF4-FFF2-40B4-BE49-F238E27FC236}">
                <a16:creationId xmlns:a16="http://schemas.microsoft.com/office/drawing/2014/main" id="{84DCE18E-D5DE-C8D7-993D-EA083B08C91F}"/>
              </a:ext>
            </a:extLst>
          </p:cNvPr>
          <p:cNvSpPr/>
          <p:nvPr/>
        </p:nvSpPr>
        <p:spPr>
          <a:xfrm>
            <a:off x="4853786" y="2993803"/>
            <a:ext cx="198120" cy="328554"/>
          </a:xfrm>
          <a:prstGeom prst="upArrow">
            <a:avLst/>
          </a:prstGeom>
          <a:solidFill>
            <a:srgbClr val="C00000"/>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7" name="Arrow: Up 376">
            <a:extLst>
              <a:ext uri="{FF2B5EF4-FFF2-40B4-BE49-F238E27FC236}">
                <a16:creationId xmlns:a16="http://schemas.microsoft.com/office/drawing/2014/main" id="{7C0CB17F-6F1B-1DE8-94C3-1DBDC4338D39}"/>
              </a:ext>
            </a:extLst>
          </p:cNvPr>
          <p:cNvSpPr/>
          <p:nvPr/>
        </p:nvSpPr>
        <p:spPr>
          <a:xfrm>
            <a:off x="7870666" y="2961399"/>
            <a:ext cx="198120" cy="328554"/>
          </a:xfrm>
          <a:prstGeom prst="upArrow">
            <a:avLst/>
          </a:prstGeom>
          <a:solidFill>
            <a:srgbClr val="C00000"/>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lowchart: Alternate Process 4">
            <a:extLst>
              <a:ext uri="{FF2B5EF4-FFF2-40B4-BE49-F238E27FC236}">
                <a16:creationId xmlns:a16="http://schemas.microsoft.com/office/drawing/2014/main" id="{63F41BEC-81F3-8919-AFD5-4D9D44BB043B}"/>
              </a:ext>
            </a:extLst>
          </p:cNvPr>
          <p:cNvSpPr/>
          <p:nvPr/>
        </p:nvSpPr>
        <p:spPr>
          <a:xfrm>
            <a:off x="3838176" y="4418947"/>
            <a:ext cx="5494735" cy="504825"/>
          </a:xfrm>
          <a:prstGeom prst="flowChartAlternateProcess">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Control Unit</a:t>
            </a:r>
          </a:p>
        </p:txBody>
      </p:sp>
      <p:sp>
        <p:nvSpPr>
          <p:cNvPr id="6" name="Flowchart: Alternate Process 5">
            <a:extLst>
              <a:ext uri="{FF2B5EF4-FFF2-40B4-BE49-F238E27FC236}">
                <a16:creationId xmlns:a16="http://schemas.microsoft.com/office/drawing/2014/main" id="{55D6874E-A2FC-1818-CF69-33C4047FC0F6}"/>
              </a:ext>
            </a:extLst>
          </p:cNvPr>
          <p:cNvSpPr/>
          <p:nvPr/>
        </p:nvSpPr>
        <p:spPr>
          <a:xfrm>
            <a:off x="3888785" y="2807372"/>
            <a:ext cx="2028626" cy="988220"/>
          </a:xfrm>
          <a:prstGeom prst="flowChartAlternateProcess">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panose="02110004020202020204"/>
                <a:ea typeface="+mn-ea"/>
                <a:cs typeface="+mn-cs"/>
              </a:rPr>
              <a:t>ALU</a:t>
            </a:r>
            <a:endParaRPr kumimoji="0" lang="ar-EG"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Arithmetic logic unit</a:t>
            </a:r>
          </a:p>
        </p:txBody>
      </p:sp>
      <p:sp>
        <p:nvSpPr>
          <p:cNvPr id="11" name="Flowchart: Alternate Process 10">
            <a:extLst>
              <a:ext uri="{FF2B5EF4-FFF2-40B4-BE49-F238E27FC236}">
                <a16:creationId xmlns:a16="http://schemas.microsoft.com/office/drawing/2014/main" id="{56A700CC-5B03-E782-73B1-6883B84C2CA7}"/>
              </a:ext>
            </a:extLst>
          </p:cNvPr>
          <p:cNvSpPr/>
          <p:nvPr/>
        </p:nvSpPr>
        <p:spPr>
          <a:xfrm>
            <a:off x="6821883" y="2838192"/>
            <a:ext cx="2188369" cy="988220"/>
          </a:xfrm>
          <a:prstGeom prst="flowChartAlternateProcess">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ptos" panose="02110004020202020204"/>
                <a:ea typeface="+mn-ea"/>
                <a:cs typeface="+mn-cs"/>
              </a:rPr>
              <a:t>ALU</a:t>
            </a:r>
            <a:endParaRPr kumimoji="0" lang="ar-EG" sz="1800" b="0" i="0" u="none" strike="noStrike" kern="1200" cap="none" spc="0" normalizeH="0" baseline="0" noProof="0" dirty="0">
              <a:ln>
                <a:noFill/>
              </a:ln>
              <a:solidFill>
                <a:prstClr val="white"/>
              </a:solidFill>
              <a:effectLst/>
              <a:uLnTx/>
              <a:uFillTx/>
              <a:latin typeface="Aptos" panose="02110004020202020204"/>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Arithmetic logic unit</a:t>
            </a:r>
          </a:p>
        </p:txBody>
      </p:sp>
      <p:cxnSp>
        <p:nvCxnSpPr>
          <p:cNvPr id="382" name="Connector: Elbow 381">
            <a:extLst>
              <a:ext uri="{FF2B5EF4-FFF2-40B4-BE49-F238E27FC236}">
                <a16:creationId xmlns:a16="http://schemas.microsoft.com/office/drawing/2014/main" id="{B9640580-677F-263E-8BBF-106B29CAC41D}"/>
              </a:ext>
            </a:extLst>
          </p:cNvPr>
          <p:cNvCxnSpPr>
            <a:cxnSpLocks/>
            <a:stCxn id="10" idx="0"/>
          </p:cNvCxnSpPr>
          <p:nvPr/>
        </p:nvCxnSpPr>
        <p:spPr>
          <a:xfrm rot="16200000" flipH="1" flipV="1">
            <a:off x="1638013" y="2555917"/>
            <a:ext cx="6170148" cy="1921914"/>
          </a:xfrm>
          <a:prstGeom prst="bentConnector5">
            <a:avLst>
              <a:gd name="adj1" fmla="val -3705"/>
              <a:gd name="adj2" fmla="val 240820"/>
              <a:gd name="adj3" fmla="val 99675"/>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410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1000"/>
                                        <p:tgtEl>
                                          <p:spTgt spid="48"/>
                                        </p:tgtEl>
                                      </p:cBhvr>
                                    </p:animEffect>
                                    <p:anim calcmode="lin" valueType="num">
                                      <p:cBhvr>
                                        <p:cTn id="59" dur="1000" fill="hold"/>
                                        <p:tgtEl>
                                          <p:spTgt spid="48"/>
                                        </p:tgtEl>
                                        <p:attrNameLst>
                                          <p:attrName>ppt_x</p:attrName>
                                        </p:attrNameLst>
                                      </p:cBhvr>
                                      <p:tavLst>
                                        <p:tav tm="0">
                                          <p:val>
                                            <p:strVal val="#ppt_x"/>
                                          </p:val>
                                        </p:tav>
                                        <p:tav tm="100000">
                                          <p:val>
                                            <p:strVal val="#ppt_x"/>
                                          </p:val>
                                        </p:tav>
                                      </p:tavLst>
                                    </p:anim>
                                    <p:anim calcmode="lin" valueType="num">
                                      <p:cBhvr>
                                        <p:cTn id="60" dur="1000" fill="hold"/>
                                        <p:tgtEl>
                                          <p:spTgt spid="48"/>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06"/>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40"/>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13"/>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2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3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8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97"/>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15"/>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33"/>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51"/>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41"/>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250"/>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142"/>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60"/>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259"/>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268"/>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14"/>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286"/>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277"/>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196"/>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20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295"/>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187"/>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232"/>
                                        </p:tgtEl>
                                        <p:attrNameLst>
                                          <p:attrName>style.visibility</p:attrName>
                                        </p:attrNameLst>
                                      </p:cBhvr>
                                      <p:to>
                                        <p:strVal val="visible"/>
                                      </p:to>
                                    </p:set>
                                  </p:childTnLst>
                                </p:cTn>
                              </p:par>
                              <p:par>
                                <p:cTn id="120" presetID="10" presetClass="entr" presetSubtype="0" fill="hold" nodeType="withEffect">
                                  <p:stCondLst>
                                    <p:cond delay="0"/>
                                  </p:stCondLst>
                                  <p:childTnLst>
                                    <p:set>
                                      <p:cBhvr>
                                        <p:cTn id="121" dur="1" fill="hold">
                                          <p:stCondLst>
                                            <p:cond delay="0"/>
                                          </p:stCondLst>
                                        </p:cTn>
                                        <p:tgtEl>
                                          <p:spTgt spid="304"/>
                                        </p:tgtEl>
                                        <p:attrNameLst>
                                          <p:attrName>style.visibility</p:attrName>
                                        </p:attrNameLst>
                                      </p:cBhvr>
                                      <p:to>
                                        <p:strVal val="visible"/>
                                      </p:to>
                                    </p:set>
                                    <p:animEffect transition="in" filter="fade">
                                      <p:cBhvr>
                                        <p:cTn id="122" dur="500"/>
                                        <p:tgtEl>
                                          <p:spTgt spid="304"/>
                                        </p:tgtEl>
                                      </p:cBhvr>
                                    </p:animEffect>
                                  </p:childTnLst>
                                </p:cTn>
                              </p:par>
                              <p:par>
                                <p:cTn id="123" presetID="1" presetClass="entr" presetSubtype="0" fill="hold" nodeType="withEffect">
                                  <p:stCondLst>
                                    <p:cond delay="0"/>
                                  </p:stCondLst>
                                  <p:childTnLst>
                                    <p:set>
                                      <p:cBhvr>
                                        <p:cTn id="124" dur="1" fill="hold">
                                          <p:stCondLst>
                                            <p:cond delay="0"/>
                                          </p:stCondLst>
                                        </p:cTn>
                                        <p:tgtEl>
                                          <p:spTgt spid="22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grpId="0" nodeType="clickEffect">
                                  <p:stCondLst>
                                    <p:cond delay="0"/>
                                  </p:stCondLst>
                                  <p:childTnLst>
                                    <p:set>
                                      <p:cBhvr>
                                        <p:cTn id="128" dur="1" fill="hold">
                                          <p:stCondLst>
                                            <p:cond delay="0"/>
                                          </p:stCondLst>
                                        </p:cTn>
                                        <p:tgtEl>
                                          <p:spTgt spid="372"/>
                                        </p:tgtEl>
                                        <p:attrNameLst>
                                          <p:attrName>style.visibility</p:attrName>
                                        </p:attrNameLst>
                                      </p:cBhvr>
                                      <p:to>
                                        <p:strVal val="visible"/>
                                      </p:to>
                                    </p:set>
                                    <p:animEffect transition="in" filter="fade">
                                      <p:cBhvr>
                                        <p:cTn id="129" dur="1000"/>
                                        <p:tgtEl>
                                          <p:spTgt spid="372"/>
                                        </p:tgtEl>
                                      </p:cBhvr>
                                    </p:animEffect>
                                    <p:anim calcmode="lin" valueType="num">
                                      <p:cBhvr>
                                        <p:cTn id="130" dur="1000" fill="hold"/>
                                        <p:tgtEl>
                                          <p:spTgt spid="372"/>
                                        </p:tgtEl>
                                        <p:attrNameLst>
                                          <p:attrName>ppt_x</p:attrName>
                                        </p:attrNameLst>
                                      </p:cBhvr>
                                      <p:tavLst>
                                        <p:tav tm="0">
                                          <p:val>
                                            <p:strVal val="#ppt_x"/>
                                          </p:val>
                                        </p:tav>
                                        <p:tav tm="100000">
                                          <p:val>
                                            <p:strVal val="#ppt_x"/>
                                          </p:val>
                                        </p:tav>
                                      </p:tavLst>
                                    </p:anim>
                                    <p:anim calcmode="lin" valueType="num">
                                      <p:cBhvr>
                                        <p:cTn id="131" dur="1000" fill="hold"/>
                                        <p:tgtEl>
                                          <p:spTgt spid="372"/>
                                        </p:tgtEl>
                                        <p:attrNameLst>
                                          <p:attrName>ppt_y</p:attrName>
                                        </p:attrNameLst>
                                      </p:cBhvr>
                                      <p:tavLst>
                                        <p:tav tm="0">
                                          <p:val>
                                            <p:strVal val="#ppt_y+.1"/>
                                          </p:val>
                                        </p:tav>
                                        <p:tav tm="100000">
                                          <p:val>
                                            <p:strVal val="#ppt_y"/>
                                          </p:val>
                                        </p:tav>
                                      </p:tavLst>
                                    </p:anim>
                                  </p:childTnLst>
                                </p:cTn>
                              </p:par>
                              <p:par>
                                <p:cTn id="132" presetID="1" presetClass="entr" presetSubtype="0" fill="hold" grpId="0" nodeType="withEffect">
                                  <p:stCondLst>
                                    <p:cond delay="0"/>
                                  </p:stCondLst>
                                  <p:childTnLst>
                                    <p:set>
                                      <p:cBhvr>
                                        <p:cTn id="133" dur="1" fill="hold">
                                          <p:stCondLst>
                                            <p:cond delay="0"/>
                                          </p:stCondLst>
                                        </p:cTn>
                                        <p:tgtEl>
                                          <p:spTgt spid="373"/>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0" presetClass="path" presetSubtype="0" repeatCount="indefinite" accel="50000" decel="50000" fill="hold" grpId="1" nodeType="clickEffect">
                                  <p:stCondLst>
                                    <p:cond delay="0"/>
                                  </p:stCondLst>
                                  <p:childTnLst>
                                    <p:animMotion origin="layout" path="M -0.0039 -0.00278 L -0.0013 -0.14051 L -0.00885 -0.28264 " pathEditMode="relative" rAng="0" ptsTypes="AAA">
                                      <p:cBhvr>
                                        <p:cTn id="137" dur="2000" fill="hold"/>
                                        <p:tgtEl>
                                          <p:spTgt spid="373"/>
                                        </p:tgtEl>
                                        <p:attrNameLst>
                                          <p:attrName>ppt_x</p:attrName>
                                          <p:attrName>ppt_y</p:attrName>
                                        </p:attrNameLst>
                                      </p:cBhvr>
                                      <p:rCtr x="-117" y="-14005"/>
                                    </p:animMotion>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50"/>
                                        </p:tgtEl>
                                        <p:attrNameLst>
                                          <p:attrName>style.visibility</p:attrName>
                                        </p:attrNameLst>
                                      </p:cBhvr>
                                      <p:to>
                                        <p:strVal val="visible"/>
                                      </p:to>
                                    </p:set>
                                    <p:animEffect transition="in" filter="fade">
                                      <p:cBhvr>
                                        <p:cTn id="142" dur="500"/>
                                        <p:tgtEl>
                                          <p:spTgt spid="350"/>
                                        </p:tgtEl>
                                      </p:cBhvr>
                                    </p:animEffect>
                                  </p:childTnLst>
                                </p:cTn>
                              </p:par>
                              <p:par>
                                <p:cTn id="143" presetID="10" presetClass="entr" presetSubtype="0" fill="hold" nodeType="withEffect">
                                  <p:stCondLst>
                                    <p:cond delay="0"/>
                                  </p:stCondLst>
                                  <p:childTnLst>
                                    <p:set>
                                      <p:cBhvr>
                                        <p:cTn id="144" dur="1" fill="hold">
                                          <p:stCondLst>
                                            <p:cond delay="0"/>
                                          </p:stCondLst>
                                        </p:cTn>
                                        <p:tgtEl>
                                          <p:spTgt spid="364"/>
                                        </p:tgtEl>
                                        <p:attrNameLst>
                                          <p:attrName>style.visibility</p:attrName>
                                        </p:attrNameLst>
                                      </p:cBhvr>
                                      <p:to>
                                        <p:strVal val="visible"/>
                                      </p:to>
                                    </p:set>
                                    <p:animEffect transition="in" filter="fade">
                                      <p:cBhvr>
                                        <p:cTn id="145" dur="500"/>
                                        <p:tgtEl>
                                          <p:spTgt spid="364"/>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375"/>
                                        </p:tgtEl>
                                        <p:attrNameLst>
                                          <p:attrName>style.visibility</p:attrName>
                                        </p:attrNameLst>
                                      </p:cBhvr>
                                      <p:to>
                                        <p:strVal val="visible"/>
                                      </p:to>
                                    </p:set>
                                    <p:animEffect transition="in" filter="fade">
                                      <p:cBhvr>
                                        <p:cTn id="150" dur="500"/>
                                        <p:tgtEl>
                                          <p:spTgt spid="375"/>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374"/>
                                        </p:tgtEl>
                                        <p:attrNameLst>
                                          <p:attrName>style.visibility</p:attrName>
                                        </p:attrNameLst>
                                      </p:cBhvr>
                                      <p:to>
                                        <p:strVal val="visible"/>
                                      </p:to>
                                    </p:set>
                                    <p:animEffect transition="in" filter="fade">
                                      <p:cBhvr>
                                        <p:cTn id="153" dur="500"/>
                                        <p:tgtEl>
                                          <p:spTgt spid="374"/>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77"/>
                                        </p:tgtEl>
                                        <p:attrNameLst>
                                          <p:attrName>style.visibility</p:attrName>
                                        </p:attrNameLst>
                                      </p:cBhvr>
                                      <p:to>
                                        <p:strVal val="visible"/>
                                      </p:to>
                                    </p:set>
                                    <p:animEffect transition="in" filter="fade">
                                      <p:cBhvr>
                                        <p:cTn id="156" dur="500"/>
                                        <p:tgtEl>
                                          <p:spTgt spid="377"/>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376"/>
                                        </p:tgtEl>
                                        <p:attrNameLst>
                                          <p:attrName>style.visibility</p:attrName>
                                        </p:attrNameLst>
                                      </p:cBhvr>
                                      <p:to>
                                        <p:strVal val="visible"/>
                                      </p:to>
                                    </p:set>
                                    <p:animEffect transition="in" filter="fade">
                                      <p:cBhvr>
                                        <p:cTn id="159" dur="500"/>
                                        <p:tgtEl>
                                          <p:spTgt spid="376"/>
                                        </p:tgtEl>
                                      </p:cBhvr>
                                    </p:animEffect>
                                  </p:childTnLst>
                                </p:cTn>
                              </p:par>
                            </p:childTnLst>
                          </p:cTn>
                        </p:par>
                      </p:childTnLst>
                    </p:cTn>
                  </p:par>
                  <p:par>
                    <p:cTn id="160" fill="hold">
                      <p:stCondLst>
                        <p:cond delay="indefinite"/>
                      </p:stCondLst>
                      <p:childTnLst>
                        <p:par>
                          <p:cTn id="161" fill="hold">
                            <p:stCondLst>
                              <p:cond delay="0"/>
                            </p:stCondLst>
                            <p:childTnLst>
                              <p:par>
                                <p:cTn id="162" presetID="0" presetClass="path" presetSubtype="0" repeatCount="indefinite" accel="50000" decel="50000" fill="hold" grpId="1" nodeType="clickEffect">
                                  <p:stCondLst>
                                    <p:cond delay="0"/>
                                  </p:stCondLst>
                                  <p:childTnLst>
                                    <p:animMotion origin="layout" path="M 0.00013 -2.59259E-6 L -0.00234 -0.18889 " pathEditMode="relative" ptsTypes="AA">
                                      <p:cBhvr>
                                        <p:cTn id="163" dur="2000" fill="hold"/>
                                        <p:tgtEl>
                                          <p:spTgt spid="375"/>
                                        </p:tgtEl>
                                        <p:attrNameLst>
                                          <p:attrName>ppt_x</p:attrName>
                                          <p:attrName>ppt_y</p:attrName>
                                        </p:attrNameLst>
                                      </p:cBhvr>
                                    </p:animMotion>
                                  </p:childTnLst>
                                </p:cTn>
                              </p:par>
                              <p:par>
                                <p:cTn id="164" presetID="0" presetClass="path" presetSubtype="0" repeatCount="indefinite" accel="50000" decel="50000" fill="hold" grpId="1" nodeType="withEffect">
                                  <p:stCondLst>
                                    <p:cond delay="0"/>
                                  </p:stCondLst>
                                  <p:childTnLst>
                                    <p:animMotion origin="layout" path="M -3.95833E-6 -0.00463 L -0.00117 -0.20671 " pathEditMode="relative" ptsTypes="AA">
                                      <p:cBhvr>
                                        <p:cTn id="165" dur="2000" fill="hold"/>
                                        <p:tgtEl>
                                          <p:spTgt spid="374"/>
                                        </p:tgtEl>
                                        <p:attrNameLst>
                                          <p:attrName>ppt_x</p:attrName>
                                          <p:attrName>ppt_y</p:attrName>
                                        </p:attrNameLst>
                                      </p:cBhvr>
                                    </p:animMotion>
                                  </p:childTnLst>
                                </p:cTn>
                              </p:par>
                            </p:childTnLst>
                          </p:cTn>
                        </p:par>
                      </p:childTnLst>
                    </p:cTn>
                  </p:par>
                  <p:par>
                    <p:cTn id="166" fill="hold">
                      <p:stCondLst>
                        <p:cond delay="indefinite"/>
                      </p:stCondLst>
                      <p:childTnLst>
                        <p:par>
                          <p:cTn id="167" fill="hold">
                            <p:stCondLst>
                              <p:cond delay="0"/>
                            </p:stCondLst>
                            <p:childTnLst>
                              <p:par>
                                <p:cTn id="168" presetID="0" presetClass="path" presetSubtype="0" repeatCount="indefinite" accel="50000" decel="50000" fill="hold" grpId="1" nodeType="clickEffect">
                                  <p:stCondLst>
                                    <p:cond delay="0"/>
                                  </p:stCondLst>
                                  <p:childTnLst>
                                    <p:animMotion origin="layout" path="M 0.00013 0.00439 L -0.00743 -0.19329 " pathEditMode="relative" ptsTypes="AA">
                                      <p:cBhvr>
                                        <p:cTn id="169" dur="2000" fill="hold"/>
                                        <p:tgtEl>
                                          <p:spTgt spid="377"/>
                                        </p:tgtEl>
                                        <p:attrNameLst>
                                          <p:attrName>ppt_x</p:attrName>
                                          <p:attrName>ppt_y</p:attrName>
                                        </p:attrNameLst>
                                      </p:cBhvr>
                                    </p:animMotion>
                                  </p:childTnLst>
                                </p:cTn>
                              </p:par>
                              <p:par>
                                <p:cTn id="170" presetID="0" presetClass="path" presetSubtype="0" repeatCount="indefinite" accel="50000" decel="50000" fill="hold" grpId="1" nodeType="withEffect">
                                  <p:stCondLst>
                                    <p:cond delay="0"/>
                                  </p:stCondLst>
                                  <p:childTnLst>
                                    <p:animMotion origin="layout" path="M -0.0013 0.00185 L -0.01003 -0.21598 " pathEditMode="relative" ptsTypes="AA">
                                      <p:cBhvr>
                                        <p:cTn id="171" dur="2000" fill="hold"/>
                                        <p:tgtEl>
                                          <p:spTgt spid="376"/>
                                        </p:tgtEl>
                                        <p:attrNameLst>
                                          <p:attrName>ppt_x</p:attrName>
                                          <p:attrName>ppt_y</p:attrName>
                                        </p:attrNameLst>
                                      </p:cBhvr>
                                    </p:animMotion>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360"/>
                                        </p:tgtEl>
                                        <p:attrNameLst>
                                          <p:attrName>style.visibility</p:attrName>
                                        </p:attrNameLst>
                                      </p:cBhvr>
                                      <p:to>
                                        <p:strVal val="visible"/>
                                      </p:to>
                                    </p:set>
                                    <p:animEffect transition="in" filter="fade">
                                      <p:cBhvr>
                                        <p:cTn id="176" dur="500"/>
                                        <p:tgtEl>
                                          <p:spTgt spid="360"/>
                                        </p:tgtEl>
                                      </p:cBhvr>
                                    </p:animEffect>
                                  </p:childTnLst>
                                </p:cTn>
                              </p:par>
                              <p:par>
                                <p:cTn id="177" presetID="10" presetClass="entr" presetSubtype="0" fill="hold" nodeType="withEffect">
                                  <p:stCondLst>
                                    <p:cond delay="0"/>
                                  </p:stCondLst>
                                  <p:childTnLst>
                                    <p:set>
                                      <p:cBhvr>
                                        <p:cTn id="178" dur="1" fill="hold">
                                          <p:stCondLst>
                                            <p:cond delay="0"/>
                                          </p:stCondLst>
                                        </p:cTn>
                                        <p:tgtEl>
                                          <p:spTgt spid="355"/>
                                        </p:tgtEl>
                                        <p:attrNameLst>
                                          <p:attrName>style.visibility</p:attrName>
                                        </p:attrNameLst>
                                      </p:cBhvr>
                                      <p:to>
                                        <p:strVal val="visible"/>
                                      </p:to>
                                    </p:set>
                                    <p:animEffect transition="in" filter="fade">
                                      <p:cBhvr>
                                        <p:cTn id="179" dur="500"/>
                                        <p:tgtEl>
                                          <p:spTgt spid="355"/>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351"/>
                                        </p:tgtEl>
                                        <p:attrNameLst>
                                          <p:attrName>style.visibility</p:attrName>
                                        </p:attrNameLst>
                                      </p:cBhvr>
                                      <p:to>
                                        <p:strVal val="visible"/>
                                      </p:to>
                                    </p:set>
                                    <p:animEffect transition="in" filter="fade">
                                      <p:cBhvr>
                                        <p:cTn id="182" dur="500"/>
                                        <p:tgtEl>
                                          <p:spTgt spid="351"/>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382"/>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378"/>
                                        </p:tgtEl>
                                        <p:attrNameLst>
                                          <p:attrName>style.visibility</p:attrName>
                                        </p:attrNameLst>
                                      </p:cBhvr>
                                      <p:to>
                                        <p:strVal val="visible"/>
                                      </p:to>
                                    </p:set>
                                    <p:animEffect transition="in" filter="fade">
                                      <p:cBhvr>
                                        <p:cTn id="191" dur="500"/>
                                        <p:tgtEl>
                                          <p:spTgt spid="378"/>
                                        </p:tgtEl>
                                      </p:cBhvr>
                                    </p:animEffect>
                                  </p:childTnLst>
                                </p:cTn>
                              </p:par>
                              <p:par>
                                <p:cTn id="192" presetID="0" presetClass="path" presetSubtype="0" repeatCount="indefinite" accel="50000" decel="50000" fill="hold" grpId="1" nodeType="withEffect">
                                  <p:stCondLst>
                                    <p:cond delay="0"/>
                                  </p:stCondLst>
                                  <p:childTnLst>
                                    <p:animMotion origin="layout" path="M 0.00144 -0.00972 L -0.14479 -0.00509 " pathEditMode="relative" ptsTypes="AA">
                                      <p:cBhvr>
                                        <p:cTn id="193" dur="2000" fill="hold"/>
                                        <p:tgtEl>
                                          <p:spTgt spid="378"/>
                                        </p:tgtEl>
                                        <p:attrNameLst>
                                          <p:attrName>ppt_x</p:attrName>
                                          <p:attrName>ppt_y</p:attrName>
                                        </p:attrNameLst>
                                      </p:cBhvr>
                                    </p:animMotion>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352"/>
                                        </p:tgtEl>
                                        <p:attrNameLst>
                                          <p:attrName>style.visibility</p:attrName>
                                        </p:attrNameLst>
                                      </p:cBhvr>
                                      <p:to>
                                        <p:strVal val="visible"/>
                                      </p:to>
                                    </p:set>
                                    <p:animEffect transition="in" filter="fade">
                                      <p:cBhvr>
                                        <p:cTn id="198" dur="500"/>
                                        <p:tgtEl>
                                          <p:spTgt spid="352"/>
                                        </p:tgtEl>
                                      </p:cBhvr>
                                    </p:animEffect>
                                  </p:childTnLst>
                                </p:cTn>
                              </p:par>
                              <p:par>
                                <p:cTn id="199" presetID="10" presetClass="entr" presetSubtype="0" fill="hold" nodeType="withEffect">
                                  <p:stCondLst>
                                    <p:cond delay="0"/>
                                  </p:stCondLst>
                                  <p:childTnLst>
                                    <p:set>
                                      <p:cBhvr>
                                        <p:cTn id="200" dur="1" fill="hold">
                                          <p:stCondLst>
                                            <p:cond delay="0"/>
                                          </p:stCondLst>
                                        </p:cTn>
                                        <p:tgtEl>
                                          <p:spTgt spid="367"/>
                                        </p:tgtEl>
                                        <p:attrNameLst>
                                          <p:attrName>style.visibility</p:attrName>
                                        </p:attrNameLst>
                                      </p:cBhvr>
                                      <p:to>
                                        <p:strVal val="visible"/>
                                      </p:to>
                                    </p:set>
                                    <p:animEffect transition="in" filter="fade">
                                      <p:cBhvr>
                                        <p:cTn id="201"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p:bldP spid="378" grpId="1" animBg="1"/>
      <p:bldP spid="373" grpId="0" animBg="1"/>
      <p:bldP spid="373" grpId="1" animBg="1"/>
      <p:bldP spid="10" grpId="0" animBg="1"/>
      <p:bldP spid="4" grpId="0" animBg="1"/>
      <p:bldP spid="24" grpId="0"/>
      <p:bldP spid="25" grpId="0"/>
      <p:bldP spid="48" grpId="0" animBg="1"/>
      <p:bldP spid="350" grpId="0" animBg="1"/>
      <p:bldP spid="351" grpId="0" animBg="1"/>
      <p:bldP spid="352" grpId="0" animBg="1"/>
      <p:bldP spid="372" grpId="0" animBg="1"/>
      <p:bldP spid="374" grpId="0" animBg="1"/>
      <p:bldP spid="374" grpId="1" animBg="1"/>
      <p:bldP spid="375" grpId="0" animBg="1"/>
      <p:bldP spid="375" grpId="1" animBg="1"/>
      <p:bldP spid="376" grpId="0" animBg="1"/>
      <p:bldP spid="376" grpId="1" animBg="1"/>
      <p:bldP spid="377" grpId="0" animBg="1"/>
      <p:bldP spid="377" grpId="1" animBg="1"/>
      <p:bldP spid="5" grpId="0" animBg="1"/>
      <p:bldP spid="6"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345E55-F11A-A5D3-37F8-CFD9F2E93E2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066"/>
            <a:ext cx="7101840" cy="6879413"/>
          </a:xfrm>
          <a:prstGeom prst="rect">
            <a:avLst/>
          </a:prstGeom>
        </p:spPr>
      </p:pic>
      <p:pic>
        <p:nvPicPr>
          <p:cNvPr id="10" name="Picture 9">
            <a:extLst>
              <a:ext uri="{FF2B5EF4-FFF2-40B4-BE49-F238E27FC236}">
                <a16:creationId xmlns:a16="http://schemas.microsoft.com/office/drawing/2014/main" id="{3A2AE860-6930-9197-EB67-F86F0FCE8B8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0" y="57909"/>
            <a:ext cx="7933658" cy="6820438"/>
          </a:xfrm>
          <a:prstGeom prst="rect">
            <a:avLst/>
          </a:prstGeom>
        </p:spPr>
      </p:pic>
      <p:pic>
        <p:nvPicPr>
          <p:cNvPr id="12" name="Picture 11">
            <a:extLst>
              <a:ext uri="{FF2B5EF4-FFF2-40B4-BE49-F238E27FC236}">
                <a16:creationId xmlns:a16="http://schemas.microsoft.com/office/drawing/2014/main" id="{2C49AFDE-3AC0-D7D0-4D4A-85DAAC5D90D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0" y="-31954"/>
            <a:ext cx="7146572" cy="6879412"/>
          </a:xfrm>
          <a:prstGeom prst="rect">
            <a:avLst/>
          </a:prstGeom>
        </p:spPr>
      </p:pic>
      <p:sp>
        <p:nvSpPr>
          <p:cNvPr id="5" name="Rectangle: Rounded Corners 4">
            <a:extLst>
              <a:ext uri="{FF2B5EF4-FFF2-40B4-BE49-F238E27FC236}">
                <a16:creationId xmlns:a16="http://schemas.microsoft.com/office/drawing/2014/main" id="{76D99EFC-4494-6C01-2CF3-243BEB4AF92C}"/>
              </a:ext>
            </a:extLst>
          </p:cNvPr>
          <p:cNvSpPr/>
          <p:nvPr/>
        </p:nvSpPr>
        <p:spPr>
          <a:xfrm>
            <a:off x="8854440" y="2866393"/>
            <a:ext cx="3017520" cy="97536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ptos" panose="02110004020202020204"/>
                <a:ea typeface="+mn-ea"/>
                <a:cs typeface="+mn-cs"/>
              </a:rPr>
              <a:t>Clock</a:t>
            </a:r>
            <a:endParaRPr kumimoji="0" lang="en-US" sz="18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5" name="Picture 14" descr="A close-up of a computer chip&#10;&#10;Description automatically generated">
            <a:extLst>
              <a:ext uri="{FF2B5EF4-FFF2-40B4-BE49-F238E27FC236}">
                <a16:creationId xmlns:a16="http://schemas.microsoft.com/office/drawing/2014/main" id="{F41FA553-CE2C-13EF-4610-898D5B468E3B}"/>
              </a:ext>
            </a:extLst>
          </p:cNvPr>
          <p:cNvPicPr>
            <a:picLocks noChangeAspect="1"/>
          </p:cNvPicPr>
          <p:nvPr/>
        </p:nvPicPr>
        <p:blipFill>
          <a:blip r:embed="rId8">
            <a:extLst>
              <a:ext uri="{28A0092B-C50C-407E-A947-70E740481C1C}">
                <a14:useLocalDpi xmlns:a14="http://schemas.microsoft.com/office/drawing/2010/main" val="0"/>
              </a:ext>
            </a:extLst>
          </a:blip>
          <a:srcRect l="18346" r="18056"/>
          <a:stretch/>
        </p:blipFill>
        <p:spPr>
          <a:xfrm>
            <a:off x="0" y="-62843"/>
            <a:ext cx="7726680" cy="6833833"/>
          </a:xfrm>
          <a:prstGeom prst="rect">
            <a:avLst/>
          </a:prstGeom>
        </p:spPr>
      </p:pic>
      <p:pic>
        <p:nvPicPr>
          <p:cNvPr id="17" name="Picture 16">
            <a:extLst>
              <a:ext uri="{FF2B5EF4-FFF2-40B4-BE49-F238E27FC236}">
                <a16:creationId xmlns:a16="http://schemas.microsoft.com/office/drawing/2014/main" id="{FD4414B9-26A4-5F93-8017-D46B1746918A}"/>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0" y="-335279"/>
            <a:ext cx="7146572" cy="7213626"/>
          </a:xfrm>
          <a:prstGeom prst="rect">
            <a:avLst/>
          </a:prstGeom>
        </p:spPr>
      </p:pic>
      <p:pic>
        <p:nvPicPr>
          <p:cNvPr id="19" name="Picture 18">
            <a:extLst>
              <a:ext uri="{FF2B5EF4-FFF2-40B4-BE49-F238E27FC236}">
                <a16:creationId xmlns:a16="http://schemas.microsoft.com/office/drawing/2014/main" id="{98F7100D-9444-39D1-258A-368A38CC383A}"/>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rcRect l="1041" t="3644" r="1180" b="3140"/>
          <a:stretch/>
        </p:blipFill>
        <p:spPr>
          <a:xfrm>
            <a:off x="0" y="1272642"/>
            <a:ext cx="7519611" cy="3924198"/>
          </a:xfrm>
          <a:prstGeom prst="rect">
            <a:avLst/>
          </a:prstGeom>
        </p:spPr>
      </p:pic>
      <p:pic>
        <p:nvPicPr>
          <p:cNvPr id="21" name="Picture 20">
            <a:extLst>
              <a:ext uri="{FF2B5EF4-FFF2-40B4-BE49-F238E27FC236}">
                <a16:creationId xmlns:a16="http://schemas.microsoft.com/office/drawing/2014/main" id="{3014D816-1725-63E8-B28B-1593951CA844}"/>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24376" y="1315774"/>
            <a:ext cx="7677928" cy="4076598"/>
          </a:xfrm>
          <a:prstGeom prst="rect">
            <a:avLst/>
          </a:prstGeom>
        </p:spPr>
      </p:pic>
      <p:pic>
        <p:nvPicPr>
          <p:cNvPr id="9" name="Picture 8">
            <a:extLst>
              <a:ext uri="{FF2B5EF4-FFF2-40B4-BE49-F238E27FC236}">
                <a16:creationId xmlns:a16="http://schemas.microsoft.com/office/drawing/2014/main" id="{A4120D81-08E7-E669-C313-36016ABCFE1A}"/>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Layer>
                </a14:imgProps>
              </a:ext>
            </a:extLst>
          </a:blip>
          <a:srcRect t="1054" r="1257" b="1494"/>
          <a:stretch/>
        </p:blipFill>
        <p:spPr>
          <a:xfrm>
            <a:off x="27459" y="1315774"/>
            <a:ext cx="7898755" cy="4153502"/>
          </a:xfrm>
          <a:prstGeom prst="rect">
            <a:avLst/>
          </a:prstGeom>
        </p:spPr>
      </p:pic>
      <p:pic>
        <p:nvPicPr>
          <p:cNvPr id="11" name="Picture 10">
            <a:extLst>
              <a:ext uri="{FF2B5EF4-FFF2-40B4-BE49-F238E27FC236}">
                <a16:creationId xmlns:a16="http://schemas.microsoft.com/office/drawing/2014/main" id="{86F13E7A-178B-39EF-F5D2-13AD1C03A730}"/>
              </a:ext>
            </a:extLst>
          </p:cNvPr>
          <p:cNvPicPr>
            <a:picLocks noChangeAspect="1"/>
          </p:cNvPicPr>
          <p:nvPr/>
        </p:nvPicPr>
        <p:blipFill>
          <a:blip r:embed="rId17">
            <a:extLst>
              <a:ext uri="{BEBA8EAE-BF5A-486C-A8C5-ECC9F3942E4B}">
                <a14:imgProps xmlns:a14="http://schemas.microsoft.com/office/drawing/2010/main">
                  <a14:imgLayer r:embed="rId18">
                    <a14:imgEffect>
                      <a14:sharpenSoften amount="50000"/>
                    </a14:imgEffect>
                  </a14:imgLayer>
                </a14:imgProps>
              </a:ext>
            </a:extLst>
          </a:blip>
          <a:stretch>
            <a:fillRect/>
          </a:stretch>
        </p:blipFill>
        <p:spPr>
          <a:xfrm>
            <a:off x="-24376" y="842925"/>
            <a:ext cx="7077464" cy="5540910"/>
          </a:xfrm>
          <a:prstGeom prst="rect">
            <a:avLst/>
          </a:prstGeom>
        </p:spPr>
      </p:pic>
      <p:pic>
        <p:nvPicPr>
          <p:cNvPr id="13" name="Picture 12">
            <a:extLst>
              <a:ext uri="{FF2B5EF4-FFF2-40B4-BE49-F238E27FC236}">
                <a16:creationId xmlns:a16="http://schemas.microsoft.com/office/drawing/2014/main" id="{A4AA623C-9843-22C4-BC4B-B18793A8789C}"/>
              </a:ext>
            </a:extLst>
          </p:cNvPr>
          <p:cNvPicPr>
            <a:picLocks noChangeAspect="1"/>
          </p:cNvPicPr>
          <p:nvPr/>
        </p:nvPicPr>
        <p:blipFill>
          <a:blip r:embed="rId19">
            <a:extLst>
              <a:ext uri="{BEBA8EAE-BF5A-486C-A8C5-ECC9F3942E4B}">
                <a14:imgProps xmlns:a14="http://schemas.microsoft.com/office/drawing/2010/main">
                  <a14:imgLayer r:embed="rId20">
                    <a14:imgEffect>
                      <a14:sharpenSoften amount="50000"/>
                    </a14:imgEffect>
                  </a14:imgLayer>
                </a14:imgProps>
              </a:ext>
            </a:extLst>
          </a:blip>
          <a:srcRect l="2044" r="2395"/>
          <a:stretch/>
        </p:blipFill>
        <p:spPr>
          <a:xfrm>
            <a:off x="7178028" y="-9316"/>
            <a:ext cx="4986513" cy="1897481"/>
          </a:xfrm>
          <a:prstGeom prst="rect">
            <a:avLst/>
          </a:prstGeom>
        </p:spPr>
      </p:pic>
      <p:pic>
        <p:nvPicPr>
          <p:cNvPr id="14" name="Picture 13">
            <a:extLst>
              <a:ext uri="{FF2B5EF4-FFF2-40B4-BE49-F238E27FC236}">
                <a16:creationId xmlns:a16="http://schemas.microsoft.com/office/drawing/2014/main" id="{51E57060-FC3B-F69D-11AE-F9F0371B3B48}"/>
              </a:ext>
            </a:extLst>
          </p:cNvPr>
          <p:cNvPicPr>
            <a:picLocks noChangeAspect="1"/>
          </p:cNvPicPr>
          <p:nvPr/>
        </p:nvPicPr>
        <p:blipFill>
          <a:blip r:embed="rId21"/>
          <a:stretch>
            <a:fillRect/>
          </a:stretch>
        </p:blipFill>
        <p:spPr>
          <a:xfrm>
            <a:off x="7519611" y="2131981"/>
            <a:ext cx="4572011" cy="4595160"/>
          </a:xfrm>
          <a:prstGeom prst="rect">
            <a:avLst/>
          </a:prstGeom>
        </p:spPr>
      </p:pic>
      <p:pic>
        <p:nvPicPr>
          <p:cNvPr id="16" name="Picture 15">
            <a:extLst>
              <a:ext uri="{FF2B5EF4-FFF2-40B4-BE49-F238E27FC236}">
                <a16:creationId xmlns:a16="http://schemas.microsoft.com/office/drawing/2014/main" id="{7EF02312-0965-9F68-C571-52F9CA048B45}"/>
              </a:ext>
            </a:extLst>
          </p:cNvPr>
          <p:cNvPicPr>
            <a:picLocks noChangeAspect="1"/>
          </p:cNvPicPr>
          <p:nvPr/>
        </p:nvPicPr>
        <p:blipFill>
          <a:blip r:embed="rId22">
            <a:extLst>
              <a:ext uri="{BEBA8EAE-BF5A-486C-A8C5-ECC9F3942E4B}">
                <a14:imgProps xmlns:a14="http://schemas.microsoft.com/office/drawing/2010/main">
                  <a14:imgLayer r:embed="rId23">
                    <a14:imgEffect>
                      <a14:sharpenSoften amount="50000"/>
                    </a14:imgEffect>
                  </a14:imgLayer>
                </a14:imgProps>
              </a:ext>
            </a:extLst>
          </a:blip>
          <a:stretch>
            <a:fillRect/>
          </a:stretch>
        </p:blipFill>
        <p:spPr>
          <a:xfrm>
            <a:off x="-17160" y="830273"/>
            <a:ext cx="7167345" cy="5540910"/>
          </a:xfrm>
          <a:prstGeom prst="rect">
            <a:avLst/>
          </a:prstGeom>
        </p:spPr>
      </p:pic>
      <p:pic>
        <p:nvPicPr>
          <p:cNvPr id="18" name="Picture 17">
            <a:extLst>
              <a:ext uri="{FF2B5EF4-FFF2-40B4-BE49-F238E27FC236}">
                <a16:creationId xmlns:a16="http://schemas.microsoft.com/office/drawing/2014/main" id="{D3D80361-99C4-20D6-A29D-1B41DE8AA658}"/>
              </a:ext>
            </a:extLst>
          </p:cNvPr>
          <p:cNvPicPr>
            <a:picLocks noChangeAspect="1"/>
          </p:cNvPicPr>
          <p:nvPr/>
        </p:nvPicPr>
        <p:blipFill>
          <a:blip r:embed="rId24">
            <a:extLst>
              <a:ext uri="{BEBA8EAE-BF5A-486C-A8C5-ECC9F3942E4B}">
                <a14:imgProps xmlns:a14="http://schemas.microsoft.com/office/drawing/2010/main">
                  <a14:imgLayer r:embed="rId25">
                    <a14:imgEffect>
                      <a14:sharpenSoften amount="50000"/>
                    </a14:imgEffect>
                  </a14:imgLayer>
                </a14:imgProps>
              </a:ext>
            </a:extLst>
          </a:blip>
          <a:stretch>
            <a:fillRect/>
          </a:stretch>
        </p:blipFill>
        <p:spPr>
          <a:xfrm>
            <a:off x="7515998" y="4114189"/>
            <a:ext cx="1914675" cy="656997"/>
          </a:xfrm>
          <a:prstGeom prst="rect">
            <a:avLst/>
          </a:prstGeom>
        </p:spPr>
      </p:pic>
      <p:pic>
        <p:nvPicPr>
          <p:cNvPr id="20" name="Picture 19">
            <a:extLst>
              <a:ext uri="{FF2B5EF4-FFF2-40B4-BE49-F238E27FC236}">
                <a16:creationId xmlns:a16="http://schemas.microsoft.com/office/drawing/2014/main" id="{047E367A-F876-C6F0-2471-92283E2C562F}"/>
              </a:ext>
            </a:extLst>
          </p:cNvPr>
          <p:cNvPicPr>
            <a:picLocks noChangeAspect="1"/>
          </p:cNvPicPr>
          <p:nvPr/>
        </p:nvPicPr>
        <p:blipFill>
          <a:blip r:embed="rId26">
            <a:extLst>
              <a:ext uri="{BEBA8EAE-BF5A-486C-A8C5-ECC9F3942E4B}">
                <a14:imgProps xmlns:a14="http://schemas.microsoft.com/office/drawing/2010/main">
                  <a14:imgLayer r:embed="rId27">
                    <a14:imgEffect>
                      <a14:sharpenSoften amount="50000"/>
                    </a14:imgEffect>
                  </a14:imgLayer>
                </a14:imgProps>
              </a:ext>
            </a:extLst>
          </a:blip>
          <a:stretch>
            <a:fillRect/>
          </a:stretch>
        </p:blipFill>
        <p:spPr>
          <a:xfrm>
            <a:off x="117037" y="816347"/>
            <a:ext cx="6967507" cy="5605718"/>
          </a:xfrm>
          <a:prstGeom prst="rect">
            <a:avLst/>
          </a:prstGeom>
        </p:spPr>
      </p:pic>
      <p:pic>
        <p:nvPicPr>
          <p:cNvPr id="23" name="Picture 22">
            <a:extLst>
              <a:ext uri="{FF2B5EF4-FFF2-40B4-BE49-F238E27FC236}">
                <a16:creationId xmlns:a16="http://schemas.microsoft.com/office/drawing/2014/main" id="{FCFAF5BC-893E-77AB-9652-A9AA8F45741B}"/>
              </a:ext>
            </a:extLst>
          </p:cNvPr>
          <p:cNvPicPr>
            <a:picLocks noChangeAspect="1"/>
          </p:cNvPicPr>
          <p:nvPr/>
        </p:nvPicPr>
        <p:blipFill>
          <a:blip r:embed="rId28">
            <a:extLst>
              <a:ext uri="{BEBA8EAE-BF5A-486C-A8C5-ECC9F3942E4B}">
                <a14:imgProps xmlns:a14="http://schemas.microsoft.com/office/drawing/2010/main">
                  <a14:imgLayer r:embed="rId29">
                    <a14:imgEffect>
                      <a14:sharpenSoften amount="50000"/>
                    </a14:imgEffect>
                  </a14:imgLayer>
                </a14:imgProps>
              </a:ext>
            </a:extLst>
          </a:blip>
          <a:stretch>
            <a:fillRect/>
          </a:stretch>
        </p:blipFill>
        <p:spPr>
          <a:xfrm>
            <a:off x="9999188" y="4072200"/>
            <a:ext cx="2075775" cy="698986"/>
          </a:xfrm>
          <a:prstGeom prst="rect">
            <a:avLst/>
          </a:prstGeom>
        </p:spPr>
      </p:pic>
      <p:pic>
        <p:nvPicPr>
          <p:cNvPr id="24" name="Picture 23">
            <a:extLst>
              <a:ext uri="{FF2B5EF4-FFF2-40B4-BE49-F238E27FC236}">
                <a16:creationId xmlns:a16="http://schemas.microsoft.com/office/drawing/2014/main" id="{E3BDCEAB-2BB9-413A-CB90-901B481EDA7F}"/>
              </a:ext>
            </a:extLst>
          </p:cNvPr>
          <p:cNvPicPr>
            <a:picLocks noChangeAspect="1"/>
          </p:cNvPicPr>
          <p:nvPr/>
        </p:nvPicPr>
        <p:blipFill>
          <a:blip r:embed="rId30">
            <a:extLst>
              <a:ext uri="{BEBA8EAE-BF5A-486C-A8C5-ECC9F3942E4B}">
                <a14:imgProps xmlns:a14="http://schemas.microsoft.com/office/drawing/2010/main">
                  <a14:imgLayer r:embed="rId31">
                    <a14:imgEffect>
                      <a14:sharpenSoften amount="50000"/>
                    </a14:imgEffect>
                  </a14:imgLayer>
                </a14:imgProps>
              </a:ext>
            </a:extLst>
          </a:blip>
          <a:stretch>
            <a:fillRect/>
          </a:stretch>
        </p:blipFill>
        <p:spPr>
          <a:xfrm>
            <a:off x="7543987" y="1978028"/>
            <a:ext cx="4620554" cy="4822063"/>
          </a:xfrm>
          <a:prstGeom prst="rect">
            <a:avLst/>
          </a:prstGeom>
        </p:spPr>
      </p:pic>
      <p:pic>
        <p:nvPicPr>
          <p:cNvPr id="26" name="Picture 25">
            <a:extLst>
              <a:ext uri="{FF2B5EF4-FFF2-40B4-BE49-F238E27FC236}">
                <a16:creationId xmlns:a16="http://schemas.microsoft.com/office/drawing/2014/main" id="{51EE890D-F77F-AAB6-72BF-0B4BB8E5C75A}"/>
              </a:ext>
            </a:extLst>
          </p:cNvPr>
          <p:cNvPicPr>
            <a:picLocks noChangeAspect="1"/>
          </p:cNvPicPr>
          <p:nvPr/>
        </p:nvPicPr>
        <p:blipFill>
          <a:blip r:embed="rId32"/>
          <a:stretch>
            <a:fillRect/>
          </a:stretch>
        </p:blipFill>
        <p:spPr>
          <a:xfrm>
            <a:off x="7515998" y="2004968"/>
            <a:ext cx="4645269" cy="4842490"/>
          </a:xfrm>
          <a:prstGeom prst="rect">
            <a:avLst/>
          </a:prstGeom>
        </p:spPr>
      </p:pic>
      <p:pic>
        <p:nvPicPr>
          <p:cNvPr id="27" name="Picture 26">
            <a:extLst>
              <a:ext uri="{FF2B5EF4-FFF2-40B4-BE49-F238E27FC236}">
                <a16:creationId xmlns:a16="http://schemas.microsoft.com/office/drawing/2014/main" id="{03E21688-5B28-BA61-F260-093BD5C778E5}"/>
              </a:ext>
            </a:extLst>
          </p:cNvPr>
          <p:cNvPicPr>
            <a:picLocks noChangeAspect="1"/>
          </p:cNvPicPr>
          <p:nvPr/>
        </p:nvPicPr>
        <p:blipFill>
          <a:blip r:embed="rId33">
            <a:extLst>
              <a:ext uri="{BEBA8EAE-BF5A-486C-A8C5-ECC9F3942E4B}">
                <a14:imgProps xmlns:a14="http://schemas.microsoft.com/office/drawing/2010/main">
                  <a14:imgLayer r:embed="rId34">
                    <a14:imgEffect>
                      <a14:sharpenSoften amount="50000"/>
                    </a14:imgEffect>
                  </a14:imgLayer>
                </a14:imgProps>
              </a:ext>
            </a:extLst>
          </a:blip>
          <a:stretch>
            <a:fillRect/>
          </a:stretch>
        </p:blipFill>
        <p:spPr>
          <a:xfrm>
            <a:off x="7418901" y="1925573"/>
            <a:ext cx="4648100" cy="4859967"/>
          </a:xfrm>
          <a:prstGeom prst="rect">
            <a:avLst/>
          </a:prstGeom>
        </p:spPr>
      </p:pic>
      <p:pic>
        <p:nvPicPr>
          <p:cNvPr id="28" name="Picture 27">
            <a:extLst>
              <a:ext uri="{FF2B5EF4-FFF2-40B4-BE49-F238E27FC236}">
                <a16:creationId xmlns:a16="http://schemas.microsoft.com/office/drawing/2014/main" id="{7BC45E21-F6DE-C768-A16D-C0246B3B31DD}"/>
              </a:ext>
            </a:extLst>
          </p:cNvPr>
          <p:cNvPicPr>
            <a:picLocks noChangeAspect="1"/>
          </p:cNvPicPr>
          <p:nvPr/>
        </p:nvPicPr>
        <p:blipFill>
          <a:blip r:embed="rId35"/>
          <a:stretch>
            <a:fillRect/>
          </a:stretch>
        </p:blipFill>
        <p:spPr>
          <a:xfrm>
            <a:off x="7418901" y="1980504"/>
            <a:ext cx="4572011" cy="4842444"/>
          </a:xfrm>
          <a:prstGeom prst="rect">
            <a:avLst/>
          </a:prstGeom>
        </p:spPr>
      </p:pic>
    </p:spTree>
    <p:extLst>
      <p:ext uri="{BB962C8B-B14F-4D97-AF65-F5344CB8AC3E}">
        <p14:creationId xmlns:p14="http://schemas.microsoft.com/office/powerpoint/2010/main" val="185939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2E80ED-7980-1C94-7438-712E87C682C0}"/>
              </a:ext>
            </a:extLst>
          </p:cNvPr>
          <p:cNvPicPr>
            <a:picLocks noChangeAspect="1"/>
          </p:cNvPicPr>
          <p:nvPr/>
        </p:nvPicPr>
        <p:blipFill>
          <a:blip r:embed="rId2"/>
          <a:stretch>
            <a:fillRect/>
          </a:stretch>
        </p:blipFill>
        <p:spPr>
          <a:xfrm>
            <a:off x="0" y="1622848"/>
            <a:ext cx="3751776" cy="3612304"/>
          </a:xfrm>
          <a:prstGeom prst="rect">
            <a:avLst/>
          </a:prstGeom>
        </p:spPr>
      </p:pic>
      <p:pic>
        <p:nvPicPr>
          <p:cNvPr id="7" name="Picture 6">
            <a:extLst>
              <a:ext uri="{FF2B5EF4-FFF2-40B4-BE49-F238E27FC236}">
                <a16:creationId xmlns:a16="http://schemas.microsoft.com/office/drawing/2014/main" id="{279FC627-6847-3672-212C-78D337AF97FD}"/>
              </a:ext>
            </a:extLst>
          </p:cNvPr>
          <p:cNvPicPr>
            <a:picLocks noChangeAspect="1"/>
          </p:cNvPicPr>
          <p:nvPr/>
        </p:nvPicPr>
        <p:blipFill>
          <a:blip r:embed="rId3"/>
          <a:srcRect t="39134" r="66559"/>
          <a:stretch/>
        </p:blipFill>
        <p:spPr>
          <a:xfrm>
            <a:off x="9769642" y="1140043"/>
            <a:ext cx="2422358" cy="4577914"/>
          </a:xfrm>
          <a:prstGeom prst="rect">
            <a:avLst/>
          </a:prstGeom>
        </p:spPr>
      </p:pic>
      <p:sp>
        <p:nvSpPr>
          <p:cNvPr id="8" name="Rectangle: Rounded Corners 7">
            <a:extLst>
              <a:ext uri="{FF2B5EF4-FFF2-40B4-BE49-F238E27FC236}">
                <a16:creationId xmlns:a16="http://schemas.microsoft.com/office/drawing/2014/main" id="{DDC6DE59-1A72-DC27-D2C1-FFAB4AC92642}"/>
              </a:ext>
            </a:extLst>
          </p:cNvPr>
          <p:cNvSpPr/>
          <p:nvPr/>
        </p:nvSpPr>
        <p:spPr>
          <a:xfrm>
            <a:off x="3728751" y="170697"/>
            <a:ext cx="6040891" cy="9625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ptos" panose="02110004020202020204"/>
                <a:ea typeface="+mn-ea"/>
                <a:cs typeface="+mn-cs"/>
              </a:rPr>
              <a:t>Insertions SET</a:t>
            </a:r>
          </a:p>
        </p:txBody>
      </p:sp>
      <p:sp>
        <p:nvSpPr>
          <p:cNvPr id="9" name="Rectangle: Rounded Corners 8">
            <a:extLst>
              <a:ext uri="{FF2B5EF4-FFF2-40B4-BE49-F238E27FC236}">
                <a16:creationId xmlns:a16="http://schemas.microsoft.com/office/drawing/2014/main" id="{40BBDA01-5A86-0A3F-7794-7469CC20348F}"/>
              </a:ext>
            </a:extLst>
          </p:cNvPr>
          <p:cNvSpPr/>
          <p:nvPr/>
        </p:nvSpPr>
        <p:spPr>
          <a:xfrm>
            <a:off x="4591533" y="1279241"/>
            <a:ext cx="4338351" cy="50143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err="1">
                <a:ln>
                  <a:noFill/>
                </a:ln>
                <a:solidFill>
                  <a:prstClr val="white"/>
                </a:solidFill>
                <a:effectLst/>
                <a:uLnTx/>
                <a:uFillTx/>
                <a:latin typeface="Aptos" panose="02110004020202020204"/>
                <a:ea typeface="+mn-ea"/>
                <a:cs typeface="+mn-cs"/>
              </a:rPr>
              <a:t>lOAD</a:t>
            </a:r>
            <a:endParaRPr kumimoji="0" lang="en-US" sz="2000" b="1" i="1"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Rectangle: Rounded Corners 9">
            <a:extLst>
              <a:ext uri="{FF2B5EF4-FFF2-40B4-BE49-F238E27FC236}">
                <a16:creationId xmlns:a16="http://schemas.microsoft.com/office/drawing/2014/main" id="{AE8DA15C-8203-F7EF-E782-287ED72E85D0}"/>
              </a:ext>
            </a:extLst>
          </p:cNvPr>
          <p:cNvSpPr/>
          <p:nvPr/>
        </p:nvSpPr>
        <p:spPr>
          <a:xfrm>
            <a:off x="4591530" y="1921092"/>
            <a:ext cx="4338351" cy="5667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Aptos" panose="02110004020202020204"/>
                <a:ea typeface="+mn-ea"/>
                <a:cs typeface="+mn-cs"/>
              </a:rPr>
              <a:t>ADD</a:t>
            </a:r>
            <a:endParaRPr kumimoji="0" lang="en-US" sz="1800" b="1" i="1"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Rectangle: Rounded Corners 10">
            <a:extLst>
              <a:ext uri="{FF2B5EF4-FFF2-40B4-BE49-F238E27FC236}">
                <a16:creationId xmlns:a16="http://schemas.microsoft.com/office/drawing/2014/main" id="{286124D0-E05C-2A4E-3D4F-B181D7C04E7E}"/>
              </a:ext>
            </a:extLst>
          </p:cNvPr>
          <p:cNvSpPr/>
          <p:nvPr/>
        </p:nvSpPr>
        <p:spPr>
          <a:xfrm>
            <a:off x="4591530" y="2614151"/>
            <a:ext cx="4338351" cy="566733"/>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Aptos" panose="02110004020202020204"/>
                <a:ea typeface="+mn-ea"/>
                <a:cs typeface="+mn-cs"/>
              </a:rPr>
              <a:t>STORE</a:t>
            </a:r>
            <a:endParaRPr kumimoji="0" lang="en-US" sz="1800" b="1" i="1"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Rectangle: Rounded Corners 11">
            <a:extLst>
              <a:ext uri="{FF2B5EF4-FFF2-40B4-BE49-F238E27FC236}">
                <a16:creationId xmlns:a16="http://schemas.microsoft.com/office/drawing/2014/main" id="{8E0EC4E3-04F6-D809-1298-D116F70EFCCF}"/>
              </a:ext>
            </a:extLst>
          </p:cNvPr>
          <p:cNvSpPr/>
          <p:nvPr/>
        </p:nvSpPr>
        <p:spPr>
          <a:xfrm>
            <a:off x="4591530" y="3370176"/>
            <a:ext cx="4338351" cy="50143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Aptos" panose="02110004020202020204"/>
                <a:ea typeface="+mn-ea"/>
                <a:cs typeface="+mn-cs"/>
              </a:rPr>
              <a:t>COMPARE</a:t>
            </a:r>
            <a:endParaRPr kumimoji="0" lang="en-US" sz="1800" b="1" i="1"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3" name="Rectangle: Rounded Corners 12">
            <a:extLst>
              <a:ext uri="{FF2B5EF4-FFF2-40B4-BE49-F238E27FC236}">
                <a16:creationId xmlns:a16="http://schemas.microsoft.com/office/drawing/2014/main" id="{420CEBB6-FC5E-39A9-9E48-E8CBC19408E7}"/>
              </a:ext>
            </a:extLst>
          </p:cNvPr>
          <p:cNvSpPr/>
          <p:nvPr/>
        </p:nvSpPr>
        <p:spPr>
          <a:xfrm>
            <a:off x="4639656" y="4060903"/>
            <a:ext cx="4338351" cy="53792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Aptos" panose="02110004020202020204"/>
                <a:ea typeface="+mn-ea"/>
                <a:cs typeface="+mn-cs"/>
              </a:rPr>
              <a:t>JUMP IF CONDITION</a:t>
            </a:r>
          </a:p>
        </p:txBody>
      </p:sp>
      <p:sp>
        <p:nvSpPr>
          <p:cNvPr id="14" name="Rectangle: Rounded Corners 13">
            <a:extLst>
              <a:ext uri="{FF2B5EF4-FFF2-40B4-BE49-F238E27FC236}">
                <a16:creationId xmlns:a16="http://schemas.microsoft.com/office/drawing/2014/main" id="{1A08DFD8-05E3-A448-7914-ED7B9765EADD}"/>
              </a:ext>
            </a:extLst>
          </p:cNvPr>
          <p:cNvSpPr/>
          <p:nvPr/>
        </p:nvSpPr>
        <p:spPr>
          <a:xfrm>
            <a:off x="4639655" y="4831174"/>
            <a:ext cx="4338351" cy="5171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Aptos" panose="02110004020202020204"/>
                <a:ea typeface="+mn-ea"/>
                <a:cs typeface="+mn-cs"/>
              </a:rPr>
              <a:t>JUMP</a:t>
            </a:r>
          </a:p>
        </p:txBody>
      </p:sp>
      <p:sp>
        <p:nvSpPr>
          <p:cNvPr id="15" name="Rectangle: Rounded Corners 14">
            <a:extLst>
              <a:ext uri="{FF2B5EF4-FFF2-40B4-BE49-F238E27FC236}">
                <a16:creationId xmlns:a16="http://schemas.microsoft.com/office/drawing/2014/main" id="{08E823B4-4253-2C07-AA09-C461DF91777E}"/>
              </a:ext>
            </a:extLst>
          </p:cNvPr>
          <p:cNvSpPr/>
          <p:nvPr/>
        </p:nvSpPr>
        <p:spPr>
          <a:xfrm>
            <a:off x="4591529" y="5494332"/>
            <a:ext cx="4338351" cy="53792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Aptos" panose="02110004020202020204"/>
                <a:ea typeface="+mn-ea"/>
                <a:cs typeface="+mn-cs"/>
              </a:rPr>
              <a:t>OUT</a:t>
            </a:r>
            <a:endParaRPr kumimoji="0" lang="en-US" sz="1800" b="1" i="1"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Rectangle: Rounded Corners 15">
            <a:extLst>
              <a:ext uri="{FF2B5EF4-FFF2-40B4-BE49-F238E27FC236}">
                <a16:creationId xmlns:a16="http://schemas.microsoft.com/office/drawing/2014/main" id="{C9E4F042-9B36-A04D-24F1-DC7C7F417709}"/>
              </a:ext>
            </a:extLst>
          </p:cNvPr>
          <p:cNvSpPr/>
          <p:nvPr/>
        </p:nvSpPr>
        <p:spPr>
          <a:xfrm>
            <a:off x="4591529" y="6199758"/>
            <a:ext cx="4338351" cy="53792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Aptos" panose="02110004020202020204"/>
                <a:ea typeface="+mn-ea"/>
                <a:cs typeface="+mn-cs"/>
              </a:rPr>
              <a:t>IN</a:t>
            </a:r>
            <a:endParaRPr kumimoji="0" lang="en-US" sz="1800" b="1" i="1"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6982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TotalTime>
  <Words>1546</Words>
  <Application>Microsoft Office PowerPoint</Application>
  <PresentationFormat>Widescreen</PresentationFormat>
  <Paragraphs>197</Paragraphs>
  <Slides>24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Arial Unicode MS</vt:lpstr>
      <vt:lpstr>1_Office Theme</vt:lpstr>
      <vt:lpstr>Foundation of computer science</vt:lpstr>
      <vt:lpstr>Lecture 10</vt:lpstr>
      <vt:lpstr>CPU (Central  processor unit)</vt:lpstr>
      <vt:lpstr>Processor types (manufacturer)</vt:lpstr>
      <vt:lpstr>PowerPoint Presentation</vt:lpstr>
      <vt:lpstr>How does the processor work?</vt:lpstr>
      <vt:lpstr>PowerPoint Presentation</vt:lpstr>
      <vt:lpstr>PowerPoint Presentation</vt:lpstr>
      <vt:lpstr>PowerPoint Presentation</vt:lpstr>
      <vt:lpstr>Important links</vt:lpstr>
      <vt:lpstr>PowerPoint Presentation</vt:lpstr>
      <vt:lpstr>Second generation (1959-1965) - transistors</vt:lpstr>
      <vt:lpstr>Third generation (1965-1971) - integrated circuits (ICs)</vt:lpstr>
      <vt:lpstr>5. Fourth generation (1971-1980) - Microprocessors</vt:lpstr>
      <vt:lpstr>PowerPoint Presentation</vt:lpstr>
      <vt:lpstr>PowerPoint Presentation</vt:lpstr>
      <vt:lpstr>Fifth generation computers (1985 - now)</vt:lpstr>
      <vt:lpstr>PowerPoint Presentation</vt:lpstr>
      <vt:lpstr>PowerPoint Presentation</vt:lpstr>
      <vt:lpstr>PowerPoint Presentation</vt:lpstr>
      <vt:lpstr>PowerPoint Presentation</vt:lpstr>
      <vt:lpstr>PowerPoint Presentation</vt:lpstr>
      <vt:lpstr>PowerPoint Presentation</vt:lpstr>
      <vt:lpstr>Tank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Agami</dc:creator>
  <cp:lastModifiedBy>mohamed192496@fci.bu.edu.eg</cp:lastModifiedBy>
  <cp:revision>13</cp:revision>
  <dcterms:created xsi:type="dcterms:W3CDTF">2024-10-06T03:02:54Z</dcterms:created>
  <dcterms:modified xsi:type="dcterms:W3CDTF">2025-08-14T11:53:46Z</dcterms:modified>
</cp:coreProperties>
</file>